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5"/>
  </p:notesMasterIdLst>
  <p:handoutMasterIdLst>
    <p:handoutMasterId r:id="rId16"/>
  </p:handoutMasterIdLst>
  <p:sldIdLst>
    <p:sldId id="256" r:id="rId5"/>
    <p:sldId id="266" r:id="rId6"/>
    <p:sldId id="305" r:id="rId7"/>
    <p:sldId id="299" r:id="rId8"/>
    <p:sldId id="306" r:id="rId9"/>
    <p:sldId id="307" r:id="rId10"/>
    <p:sldId id="308" r:id="rId11"/>
    <p:sldId id="309" r:id="rId12"/>
    <p:sldId id="310" r:id="rId13"/>
    <p:sldId id="29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76ACF2-B126-4B4D-A008-687270939143}" v="1131" dt="2022-08-08T15:43:29.838"/>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9288" autoAdjust="0"/>
  </p:normalViewPr>
  <p:slideViewPr>
    <p:cSldViewPr snapToGrid="0">
      <p:cViewPr>
        <p:scale>
          <a:sx n="100" d="100"/>
          <a:sy n="100" d="100"/>
        </p:scale>
        <p:origin x="1146" y="-72"/>
      </p:cViewPr>
      <p:guideLst>
        <p:guide orient="horz" pos="2160"/>
        <p:guide pos="3840"/>
      </p:guideLst>
    </p:cSldViewPr>
  </p:slideViewPr>
  <p:outlineViewPr>
    <p:cViewPr>
      <p:scale>
        <a:sx n="33" d="100"/>
        <a:sy n="33" d="100"/>
      </p:scale>
      <p:origin x="0" y="-576"/>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0589D207-BE08-4B33-B5B0-5A5A94C951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C5E58DB9-49DC-495B-A68F-33D105C9065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67A1AC4-3AE8-4F87-AAED-904EC6054702}" type="datetimeFigureOut">
              <a:rPr lang="en-US" smtClean="0"/>
              <a:t>08/08/2022</a:t>
            </a:fld>
            <a:endParaRPr lang="en-US" dirty="0"/>
          </a:p>
        </p:txBody>
      </p:sp>
      <p:sp>
        <p:nvSpPr>
          <p:cNvPr id="4" name="Footer Placeholder 3">
            <a:extLst>
              <a:ext uri="{FF2B5EF4-FFF2-40B4-BE49-F238E27FC236}">
                <a16:creationId xmlns:a16="http://schemas.microsoft.com/office/drawing/2014/main" xmlns="" id="{7F66337E-DAD5-442C-9B8F-E10EB7D972C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7EE3BDF2-02BD-4181-AC28-FD56172CC62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AF8A362-CAFC-4987-9A50-47570528395E}" type="slidenum">
              <a:rPr lang="en-US" smtClean="0"/>
              <a:t>‹#›</a:t>
            </a:fld>
            <a:endParaRPr lang="en-US" dirty="0"/>
          </a:p>
        </p:txBody>
      </p:sp>
    </p:spTree>
    <p:extLst>
      <p:ext uri="{BB962C8B-B14F-4D97-AF65-F5344CB8AC3E}">
        <p14:creationId xmlns:p14="http://schemas.microsoft.com/office/powerpoint/2010/main" val="45237491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556653-6123-4FE4-861F-5F9583BF59B0}" type="datetimeFigureOut">
              <a:rPr lang="en-US" smtClean="0"/>
              <a:t>08/08/2022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EEB602-95FC-483A-B12D-216A7AD7EA24}" type="slidenum">
              <a:rPr lang="en-US" smtClean="0"/>
              <a:t>‹#›</a:t>
            </a:fld>
            <a:endParaRPr lang="en-US" dirty="0"/>
          </a:p>
        </p:txBody>
      </p:sp>
    </p:spTree>
    <p:extLst>
      <p:ext uri="{BB962C8B-B14F-4D97-AF65-F5344CB8AC3E}">
        <p14:creationId xmlns:p14="http://schemas.microsoft.com/office/powerpoint/2010/main" val="1325843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2</a:t>
            </a:fld>
            <a:endParaRPr lang="en-US" dirty="0"/>
          </a:p>
        </p:txBody>
      </p:sp>
    </p:spTree>
    <p:extLst>
      <p:ext uri="{BB962C8B-B14F-4D97-AF65-F5344CB8AC3E}">
        <p14:creationId xmlns:p14="http://schemas.microsoft.com/office/powerpoint/2010/main" val="1727451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3</a:t>
            </a:fld>
            <a:endParaRPr lang="en-US" dirty="0"/>
          </a:p>
        </p:txBody>
      </p:sp>
    </p:spTree>
    <p:extLst>
      <p:ext uri="{BB962C8B-B14F-4D97-AF65-F5344CB8AC3E}">
        <p14:creationId xmlns:p14="http://schemas.microsoft.com/office/powerpoint/2010/main" val="39289737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4</a:t>
            </a:fld>
            <a:endParaRPr lang="en-US" dirty="0"/>
          </a:p>
        </p:txBody>
      </p:sp>
    </p:spTree>
    <p:extLst>
      <p:ext uri="{BB962C8B-B14F-4D97-AF65-F5344CB8AC3E}">
        <p14:creationId xmlns:p14="http://schemas.microsoft.com/office/powerpoint/2010/main" val="2304065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5</a:t>
            </a:fld>
            <a:endParaRPr lang="en-US" dirty="0"/>
          </a:p>
        </p:txBody>
      </p:sp>
    </p:spTree>
    <p:extLst>
      <p:ext uri="{BB962C8B-B14F-4D97-AF65-F5344CB8AC3E}">
        <p14:creationId xmlns:p14="http://schemas.microsoft.com/office/powerpoint/2010/main" val="8110685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6</a:t>
            </a:fld>
            <a:endParaRPr lang="en-US" dirty="0"/>
          </a:p>
        </p:txBody>
      </p:sp>
    </p:spTree>
    <p:extLst>
      <p:ext uri="{BB962C8B-B14F-4D97-AF65-F5344CB8AC3E}">
        <p14:creationId xmlns:p14="http://schemas.microsoft.com/office/powerpoint/2010/main" val="2555957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7</a:t>
            </a:fld>
            <a:endParaRPr lang="en-US" dirty="0"/>
          </a:p>
        </p:txBody>
      </p:sp>
    </p:spTree>
    <p:extLst>
      <p:ext uri="{BB962C8B-B14F-4D97-AF65-F5344CB8AC3E}">
        <p14:creationId xmlns:p14="http://schemas.microsoft.com/office/powerpoint/2010/main" val="16918935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8</a:t>
            </a:fld>
            <a:endParaRPr lang="en-US" dirty="0"/>
          </a:p>
        </p:txBody>
      </p:sp>
    </p:spTree>
    <p:extLst>
      <p:ext uri="{BB962C8B-B14F-4D97-AF65-F5344CB8AC3E}">
        <p14:creationId xmlns:p14="http://schemas.microsoft.com/office/powerpoint/2010/main" val="3159859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9</a:t>
            </a:fld>
            <a:endParaRPr lang="en-US" dirty="0"/>
          </a:p>
        </p:txBody>
      </p:sp>
    </p:spTree>
    <p:extLst>
      <p:ext uri="{BB962C8B-B14F-4D97-AF65-F5344CB8AC3E}">
        <p14:creationId xmlns:p14="http://schemas.microsoft.com/office/powerpoint/2010/main" val="423538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F07F282E-55F5-4803-B60F-09BA4600E538}" type="slidenum">
              <a:rPr lang="en-US" smtClean="0"/>
              <a:t>10</a:t>
            </a:fld>
            <a:endParaRPr lang="en-US" dirty="0"/>
          </a:p>
        </p:txBody>
      </p:sp>
    </p:spTree>
    <p:extLst>
      <p:ext uri="{BB962C8B-B14F-4D97-AF65-F5344CB8AC3E}">
        <p14:creationId xmlns:p14="http://schemas.microsoft.com/office/powerpoint/2010/main" val="580697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xmlns="" id="{EA8D8870-8337-4ABD-9EA6-3D5AAB7E42D9}"/>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a:extLst>
              <a:ext uri="{FF2B5EF4-FFF2-40B4-BE49-F238E27FC236}">
                <a16:creationId xmlns:a16="http://schemas.microsoft.com/office/drawing/2014/main" xmlns="" id="{BAC3B2DB-2CCA-4BD4-8D63-98257049E273}"/>
              </a:ext>
            </a:extLst>
          </p:cNvPr>
          <p:cNvSpPr/>
          <p:nvPr userDrawn="1"/>
        </p:nvSpPr>
        <p:spPr>
          <a:xfrm>
            <a:off x="1" y="825689"/>
            <a:ext cx="6795928"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itle 1">
            <a:extLst>
              <a:ext uri="{FF2B5EF4-FFF2-40B4-BE49-F238E27FC236}">
                <a16:creationId xmlns:a16="http://schemas.microsoft.com/office/drawing/2014/main" xmlns="" id="{324DAAC3-FA37-4838-A298-327679F99F8A}"/>
              </a:ext>
            </a:extLst>
          </p:cNvPr>
          <p:cNvSpPr>
            <a:spLocks noGrp="1"/>
          </p:cNvSpPr>
          <p:nvPr>
            <p:ph type="ctrTitle" hasCustomPrompt="1"/>
          </p:nvPr>
        </p:nvSpPr>
        <p:spPr>
          <a:xfrm>
            <a:off x="1628168" y="1057522"/>
            <a:ext cx="5003540" cy="2173433"/>
          </a:xfrm>
        </p:spPr>
        <p:txBody>
          <a:bodyPr>
            <a:noAutofit/>
          </a:bodyPr>
          <a:lstStyle>
            <a:lvl1pPr>
              <a:lnSpc>
                <a:spcPct val="100000"/>
              </a:lnSpc>
              <a:defRPr sz="4400" cap="all" baseline="0">
                <a:solidFill>
                  <a:schemeClr val="bg1"/>
                </a:solidFill>
              </a:defRPr>
            </a:lvl1pPr>
          </a:lstStyle>
          <a:p>
            <a:r>
              <a:rPr lang="en-US" sz="4400" dirty="0">
                <a:solidFill>
                  <a:schemeClr val="bg1"/>
                </a:solidFill>
              </a:rPr>
              <a:t>CLICK TO ADD TITLE</a:t>
            </a:r>
          </a:p>
        </p:txBody>
      </p:sp>
      <p:sp>
        <p:nvSpPr>
          <p:cNvPr id="55" name="Subtitle 2">
            <a:extLst>
              <a:ext uri="{FF2B5EF4-FFF2-40B4-BE49-F238E27FC236}">
                <a16:creationId xmlns:a16="http://schemas.microsoft.com/office/drawing/2014/main" xmlns="" id="{50BC9D78-FF13-4CEB-8ECB-E64E85C5D0B4}"/>
              </a:ext>
            </a:extLst>
          </p:cNvPr>
          <p:cNvSpPr>
            <a:spLocks noGrp="1"/>
          </p:cNvSpPr>
          <p:nvPr>
            <p:ph type="subTitle" idx="1" hasCustomPrompt="1"/>
          </p:nvPr>
        </p:nvSpPr>
        <p:spPr>
          <a:xfrm>
            <a:off x="1646643" y="3751119"/>
            <a:ext cx="4985065" cy="1606163"/>
          </a:xfrm>
        </p:spPr>
        <p:txBody>
          <a:bodyPr anchor="t">
            <a:noAutofit/>
          </a:bodyPr>
          <a:lstStyle>
            <a:lvl1pPr>
              <a:defRPr sz="2400" b="0"/>
            </a:lvl1pPr>
          </a:lstStyle>
          <a:p>
            <a:r>
              <a:rPr lang="en-US" dirty="0">
                <a:solidFill>
                  <a:schemeClr val="tx1">
                    <a:lumMod val="75000"/>
                    <a:lumOff val="25000"/>
                  </a:schemeClr>
                </a:solidFill>
              </a:rPr>
              <a:t>Click to add subtitle</a:t>
            </a:r>
          </a:p>
        </p:txBody>
      </p:sp>
      <p:sp>
        <p:nvSpPr>
          <p:cNvPr id="56" name="Rectangle 55">
            <a:extLst>
              <a:ext uri="{FF2B5EF4-FFF2-40B4-BE49-F238E27FC236}">
                <a16:creationId xmlns:a16="http://schemas.microsoft.com/office/drawing/2014/main" xmlns="" id="{FB792E4C-AD3B-4E88-8540-E75759746368}"/>
              </a:ext>
            </a:extLst>
          </p:cNvPr>
          <p:cNvSpPr/>
          <p:nvPr userDrawn="1"/>
        </p:nvSpPr>
        <p:spPr>
          <a:xfrm>
            <a:off x="-1" y="889697"/>
            <a:ext cx="1070775" cy="2466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a:extLst>
              <a:ext uri="{FF2B5EF4-FFF2-40B4-BE49-F238E27FC236}">
                <a16:creationId xmlns:a16="http://schemas.microsoft.com/office/drawing/2014/main" xmlns="" id="{6A32632F-9ED1-4328-BBE3-B4E014156A29}"/>
              </a:ext>
            </a:extLst>
          </p:cNvPr>
          <p:cNvSpPr/>
          <p:nvPr userDrawn="1"/>
        </p:nvSpPr>
        <p:spPr>
          <a:xfrm rot="5400000">
            <a:off x="-236512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Footer Placeholder 4">
            <a:extLst>
              <a:ext uri="{FF2B5EF4-FFF2-40B4-BE49-F238E27FC236}">
                <a16:creationId xmlns:a16="http://schemas.microsoft.com/office/drawing/2014/main" xmlns="" id="{15A37EDE-F10B-4C4B-9572-8778C2D6A686}"/>
              </a:ext>
            </a:extLst>
          </p:cNvPr>
          <p:cNvSpPr>
            <a:spLocks noGrp="1"/>
          </p:cNvSpPr>
          <p:nvPr>
            <p:ph type="ftr" sz="quarter" idx="11"/>
          </p:nvPr>
        </p:nvSpPr>
        <p:spPr>
          <a:xfrm>
            <a:off x="1635103" y="6309360"/>
            <a:ext cx="4797504" cy="457200"/>
          </a:xfrm>
        </p:spPr>
        <p:txBody>
          <a:bodyPr/>
          <a:lstStyle/>
          <a:p>
            <a:pPr algn="l"/>
            <a:r>
              <a:rPr lang="en-US" dirty="0"/>
              <a:t>Presentation Title</a:t>
            </a:r>
          </a:p>
        </p:txBody>
      </p:sp>
      <p:sp>
        <p:nvSpPr>
          <p:cNvPr id="59" name="Rectangle 58">
            <a:extLst>
              <a:ext uri="{FF2B5EF4-FFF2-40B4-BE49-F238E27FC236}">
                <a16:creationId xmlns:a16="http://schemas.microsoft.com/office/drawing/2014/main" xmlns="" id="{EA124D3C-01E3-4B96-BDF0-54851D1739D0}"/>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Date Placeholder 35">
            <a:extLst>
              <a:ext uri="{FF2B5EF4-FFF2-40B4-BE49-F238E27FC236}">
                <a16:creationId xmlns:a16="http://schemas.microsoft.com/office/drawing/2014/main" xmlns="" id="{D6890A67-3C66-4F8A-B1A6-05469F40F879}"/>
              </a:ext>
            </a:extLst>
          </p:cNvPr>
          <p:cNvSpPr>
            <a:spLocks noGrp="1"/>
          </p:cNvSpPr>
          <p:nvPr>
            <p:ph type="dt" sz="half" idx="10"/>
          </p:nvPr>
        </p:nvSpPr>
        <p:spPr>
          <a:xfrm>
            <a:off x="8197353" y="6309360"/>
            <a:ext cx="2151134" cy="457200"/>
          </a:xfrm>
        </p:spPr>
        <p:txBody>
          <a:bodyPr/>
          <a:lstStyle/>
          <a:p>
            <a:pPr algn="l"/>
            <a:fld id="{E82334DA-681A-46EF-9A56-7F4C6ABE7E6A}" type="datetime1">
              <a:rPr lang="en-US" smtClean="0">
                <a:solidFill>
                  <a:srgbClr val="FFFFFF"/>
                </a:solidFill>
                <a:effectLst>
                  <a:outerShdw blurRad="50800" dist="38100" dir="2700000" algn="tl" rotWithShape="0">
                    <a:prstClr val="black">
                      <a:alpha val="43000"/>
                    </a:prstClr>
                  </a:outerShdw>
                </a:effectLst>
              </a:rPr>
              <a:t>08/08/2022</a:t>
            </a:fld>
            <a:endParaRPr lang="en-US" dirty="0">
              <a:solidFill>
                <a:srgbClr val="FFFFFF"/>
              </a:solidFill>
              <a:effectLst>
                <a:outerShdw blurRad="50800" dist="38100" dir="2700000" algn="tl" rotWithShape="0">
                  <a:prstClr val="black">
                    <a:alpha val="43000"/>
                  </a:prstClr>
                </a:outerShdw>
              </a:effectLst>
            </a:endParaRPr>
          </a:p>
        </p:txBody>
      </p:sp>
      <p:sp>
        <p:nvSpPr>
          <p:cNvPr id="62" name="Slide Number Placeholder 36">
            <a:extLst>
              <a:ext uri="{FF2B5EF4-FFF2-40B4-BE49-F238E27FC236}">
                <a16:creationId xmlns:a16="http://schemas.microsoft.com/office/drawing/2014/main" xmlns="" id="{46849723-0CBF-47CA-9477-4D42CAC71FCC}"/>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solidFill>
                  <a:srgbClr val="FFFFFF"/>
                </a:solidFill>
                <a:effectLst>
                  <a:outerShdw blurRad="50800" dist="38100" dir="2700000" algn="tl" rotWithShape="0">
                    <a:prstClr val="black">
                      <a:alpha val="43000"/>
                    </a:prstClr>
                  </a:outerShdw>
                </a:effectLst>
              </a:rPr>
              <a:pPr/>
              <a:t>‹#›</a:t>
            </a:fld>
            <a:endParaRPr lang="en-US" dirty="0">
              <a:solidFill>
                <a:srgbClr val="FFFFFF"/>
              </a:solidFill>
              <a:effectLst>
                <a:outerShdw blurRad="50800" dist="38100" dir="2700000" algn="tl" rotWithShape="0">
                  <a:prstClr val="black">
                    <a:alpha val="43000"/>
                  </a:prstClr>
                </a:outerShdw>
              </a:effectLst>
            </a:endParaRPr>
          </a:p>
        </p:txBody>
      </p:sp>
      <p:sp>
        <p:nvSpPr>
          <p:cNvPr id="65" name="Picture Placeholder 64">
            <a:extLst>
              <a:ext uri="{FF2B5EF4-FFF2-40B4-BE49-F238E27FC236}">
                <a16:creationId xmlns:a16="http://schemas.microsoft.com/office/drawing/2014/main" xmlns="" id="{D60E3C33-714C-4528-93A6-4470C3E89AE4}"/>
              </a:ext>
            </a:extLst>
          </p:cNvPr>
          <p:cNvSpPr>
            <a:spLocks noGrp="1"/>
          </p:cNvSpPr>
          <p:nvPr>
            <p:ph type="pic" sz="quarter" idx="13" hasCustomPrompt="1"/>
          </p:nvPr>
        </p:nvSpPr>
        <p:spPr>
          <a:xfrm>
            <a:off x="6859936" y="-2"/>
            <a:ext cx="5332064" cy="6858002"/>
          </a:xfrm>
          <a:custGeom>
            <a:avLst/>
            <a:gdLst>
              <a:gd name="connsiteX0" fmla="*/ 0 w 5332064"/>
              <a:gd name="connsiteY0" fmla="*/ 0 h 6858002"/>
              <a:gd name="connsiteX1" fmla="*/ 5332064 w 5332064"/>
              <a:gd name="connsiteY1" fmla="*/ 0 h 6858002"/>
              <a:gd name="connsiteX2" fmla="*/ 5332064 w 5332064"/>
              <a:gd name="connsiteY2" fmla="*/ 6858002 h 6858002"/>
              <a:gd name="connsiteX3" fmla="*/ 0 w 5332064"/>
              <a:gd name="connsiteY3" fmla="*/ 6858002 h 6858002"/>
            </a:gdLst>
            <a:ahLst/>
            <a:cxnLst>
              <a:cxn ang="0">
                <a:pos x="connsiteX0" y="connsiteY0"/>
              </a:cxn>
              <a:cxn ang="0">
                <a:pos x="connsiteX1" y="connsiteY1"/>
              </a:cxn>
              <a:cxn ang="0">
                <a:pos x="connsiteX2" y="connsiteY2"/>
              </a:cxn>
              <a:cxn ang="0">
                <a:pos x="connsiteX3" y="connsiteY3"/>
              </a:cxn>
            </a:cxnLst>
            <a:rect l="l" t="t" r="r" b="b"/>
            <a:pathLst>
              <a:path w="5332064" h="6858002">
                <a:moveTo>
                  <a:pt x="0" y="0"/>
                </a:moveTo>
                <a:lnTo>
                  <a:pt x="5332064" y="0"/>
                </a:lnTo>
                <a:lnTo>
                  <a:pt x="5332064" y="6858002"/>
                </a:lnTo>
                <a:lnTo>
                  <a:pt x="0" y="6858002"/>
                </a:lnTo>
                <a:close/>
              </a:path>
            </a:pathLst>
          </a:custGeom>
        </p:spPr>
        <p:txBody>
          <a:bodyPr wrap="square" anchor="t">
            <a:noAutofit/>
          </a:bodyPr>
          <a:lstStyle>
            <a:lvl1pPr algn="ctr">
              <a:defRPr/>
            </a:lvl1pPr>
          </a:lstStyle>
          <a:p>
            <a:r>
              <a:rPr lang="en-US" dirty="0"/>
              <a:t>Click to add photo</a:t>
            </a:r>
          </a:p>
        </p:txBody>
      </p:sp>
    </p:spTree>
    <p:extLst>
      <p:ext uri="{BB962C8B-B14F-4D97-AF65-F5344CB8AC3E}">
        <p14:creationId xmlns:p14="http://schemas.microsoft.com/office/powerpoint/2010/main" val="4258252642"/>
      </p:ext>
    </p:extLst>
  </p:cSld>
  <p:clrMapOvr>
    <a:masterClrMapping/>
  </p:clrMapOvr>
  <p:hf hdr="0"/>
  <p:extLst>
    <p:ext uri="{DCECCB84-F9BA-43D5-87BE-67443E8EF086}">
      <p15:sldGuideLst xmlns:p15="http://schemas.microsoft.com/office/powerpoint/2012/main" xmlns="">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xmlns="" id="{2A19A957-1FB5-43F8-B325-BBD9FEF23E88}"/>
              </a:ext>
              <a:ext uri="{C183D7F6-B498-43B3-948B-1728B52AA6E4}">
                <adec:decorative xmlns:adec="http://schemas.microsoft.com/office/drawing/2017/decorative" xmlns=""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Rectangle 19">
            <a:extLst>
              <a:ext uri="{FF2B5EF4-FFF2-40B4-BE49-F238E27FC236}">
                <a16:creationId xmlns:a16="http://schemas.microsoft.com/office/drawing/2014/main" xmlns="" id="{3FA5410A-92A6-4C0B-9D89-186B7DDB20BD}"/>
              </a:ext>
              <a:ext uri="{C183D7F6-B498-43B3-948B-1728B52AA6E4}">
                <adec:decorative xmlns:adec="http://schemas.microsoft.com/office/drawing/2017/decorative" xmlns=""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CD8F3F22-19C9-4C61-8202-3220217D2938}"/>
              </a:ext>
            </a:extLst>
          </p:cNvPr>
          <p:cNvSpPr>
            <a:spLocks noGrp="1"/>
          </p:cNvSpPr>
          <p:nvPr>
            <p:ph type="title" hasCustomPrompt="1"/>
          </p:nvPr>
        </p:nvSpPr>
        <p:spPr>
          <a:xfrm>
            <a:off x="648935" y="180644"/>
            <a:ext cx="10900146" cy="935776"/>
          </a:xfrm>
        </p:spPr>
        <p:txBody>
          <a:bodyPr>
            <a:noAutofit/>
          </a:bodyPr>
          <a:lstStyle>
            <a:lvl1pPr>
              <a:defRPr sz="3600">
                <a:solidFill>
                  <a:schemeClr val="bg1"/>
                </a:solidFill>
              </a:defRPr>
            </a:lvl1pPr>
          </a:lstStyle>
          <a:p>
            <a:r>
              <a:rPr lang="en-US" dirty="0">
                <a:solidFill>
                  <a:schemeClr val="bg1"/>
                </a:solidFill>
              </a:rPr>
              <a:t>Click to add title</a:t>
            </a:r>
          </a:p>
        </p:txBody>
      </p:sp>
      <p:sp>
        <p:nvSpPr>
          <p:cNvPr id="5" name="Rectangle 4">
            <a:extLst>
              <a:ext uri="{FF2B5EF4-FFF2-40B4-BE49-F238E27FC236}">
                <a16:creationId xmlns:a16="http://schemas.microsoft.com/office/drawing/2014/main" xmlns="" id="{21A26073-23A2-4B91-A128-79AA1BE93523}"/>
              </a:ext>
              <a:ext uri="{C183D7F6-B498-43B3-948B-1728B52AA6E4}">
                <adec:decorative xmlns:adec="http://schemas.microsoft.com/office/drawing/2017/decorative" xmlns=""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xmlns="" id="{C14D5DFA-0CEA-43F0-98EE-6C9F741F7C96}"/>
              </a:ext>
              <a:ext uri="{C183D7F6-B498-43B3-948B-1728B52AA6E4}">
                <adec:decorative xmlns:adec="http://schemas.microsoft.com/office/drawing/2017/decorative" xmlns=""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Content Placeholder 2">
            <a:extLst>
              <a:ext uri="{FF2B5EF4-FFF2-40B4-BE49-F238E27FC236}">
                <a16:creationId xmlns:a16="http://schemas.microsoft.com/office/drawing/2014/main" xmlns="" id="{0F94B471-6707-4251-8230-A51AED0767C9}"/>
              </a:ext>
            </a:extLst>
          </p:cNvPr>
          <p:cNvSpPr>
            <a:spLocks noGrp="1"/>
          </p:cNvSpPr>
          <p:nvPr>
            <p:ph idx="14" hasCustomPrompt="1"/>
          </p:nvPr>
        </p:nvSpPr>
        <p:spPr>
          <a:xfrm>
            <a:off x="648934" y="1834005"/>
            <a:ext cx="4727735"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8" name="Content Placeholder 2">
            <a:extLst>
              <a:ext uri="{FF2B5EF4-FFF2-40B4-BE49-F238E27FC236}">
                <a16:creationId xmlns:a16="http://schemas.microsoft.com/office/drawing/2014/main" xmlns="" id="{ED986D97-E6F1-49E8-977A-C802B4E41B73}"/>
              </a:ext>
            </a:extLst>
          </p:cNvPr>
          <p:cNvSpPr>
            <a:spLocks noGrp="1"/>
          </p:cNvSpPr>
          <p:nvPr>
            <p:ph idx="1" hasCustomPrompt="1"/>
          </p:nvPr>
        </p:nvSpPr>
        <p:spPr>
          <a:xfrm>
            <a:off x="648934" y="2422380"/>
            <a:ext cx="4727735" cy="3029446"/>
          </a:xfrm>
        </p:spPr>
        <p:txBody>
          <a:bodyPr anchor="t">
            <a:no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16" name="Content Placeholder 2">
            <a:extLst>
              <a:ext uri="{FF2B5EF4-FFF2-40B4-BE49-F238E27FC236}">
                <a16:creationId xmlns:a16="http://schemas.microsoft.com/office/drawing/2014/main" xmlns="" id="{762163C0-B07F-43E4-B17C-2E6A96553B98}"/>
              </a:ext>
            </a:extLst>
          </p:cNvPr>
          <p:cNvSpPr>
            <a:spLocks noGrp="1"/>
          </p:cNvSpPr>
          <p:nvPr>
            <p:ph idx="15" hasCustomPrompt="1"/>
          </p:nvPr>
        </p:nvSpPr>
        <p:spPr>
          <a:xfrm>
            <a:off x="6095999" y="1834004"/>
            <a:ext cx="4727735"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14" name="Content Placeholder 2">
            <a:extLst>
              <a:ext uri="{FF2B5EF4-FFF2-40B4-BE49-F238E27FC236}">
                <a16:creationId xmlns:a16="http://schemas.microsoft.com/office/drawing/2014/main" xmlns="" id="{9098FA6D-3C80-4FE1-B248-1CA2B6862F6D}"/>
              </a:ext>
            </a:extLst>
          </p:cNvPr>
          <p:cNvSpPr>
            <a:spLocks noGrp="1"/>
          </p:cNvSpPr>
          <p:nvPr>
            <p:ph idx="13" hasCustomPrompt="1"/>
          </p:nvPr>
        </p:nvSpPr>
        <p:spPr>
          <a:xfrm>
            <a:off x="6095999" y="2422380"/>
            <a:ext cx="4727735" cy="3029446"/>
          </a:xfrm>
        </p:spPr>
        <p:txBody>
          <a:bodyPr anchor="t">
            <a:no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9" name="Rectangle 8">
            <a:extLst>
              <a:ext uri="{FF2B5EF4-FFF2-40B4-BE49-F238E27FC236}">
                <a16:creationId xmlns:a16="http://schemas.microsoft.com/office/drawing/2014/main" xmlns="" id="{8352712D-F957-4B22-8B50-BE10410FF895}"/>
              </a:ext>
              <a:ext uri="{C183D7F6-B498-43B3-948B-1728B52AA6E4}">
                <adec:decorative xmlns:adec="http://schemas.microsoft.com/office/drawing/2017/decorative" xmlns=""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ooter Placeholder 29">
            <a:extLst>
              <a:ext uri="{FF2B5EF4-FFF2-40B4-BE49-F238E27FC236}">
                <a16:creationId xmlns:a16="http://schemas.microsoft.com/office/drawing/2014/main" xmlns="" id="{26FD74F8-42BB-4CB4-ABF1-5F149743B464}"/>
              </a:ext>
            </a:extLst>
          </p:cNvPr>
          <p:cNvSpPr>
            <a:spLocks noGrp="1"/>
          </p:cNvSpPr>
          <p:nvPr>
            <p:ph type="ftr" sz="quarter" idx="11"/>
          </p:nvPr>
        </p:nvSpPr>
        <p:spPr>
          <a:xfrm>
            <a:off x="642917" y="6309360"/>
            <a:ext cx="3423986" cy="457200"/>
          </a:xfrm>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10" name="Date Placeholder 28">
            <a:extLst>
              <a:ext uri="{FF2B5EF4-FFF2-40B4-BE49-F238E27FC236}">
                <a16:creationId xmlns:a16="http://schemas.microsoft.com/office/drawing/2014/main" xmlns="" id="{5B031752-6400-4BFB-979F-E2EE795E4B90}"/>
              </a:ext>
            </a:extLst>
          </p:cNvPr>
          <p:cNvSpPr>
            <a:spLocks noGrp="1"/>
          </p:cNvSpPr>
          <p:nvPr>
            <p:ph type="dt" sz="half" idx="10"/>
          </p:nvPr>
        </p:nvSpPr>
        <p:spPr>
          <a:xfrm>
            <a:off x="5373620" y="6309360"/>
            <a:ext cx="3411973" cy="457200"/>
          </a:xfrm>
        </p:spPr>
        <p:txBody>
          <a:bodyPr/>
          <a:lstStyle>
            <a:lvl1pPr>
              <a:defRPr>
                <a:solidFill>
                  <a:schemeClr val="tx2"/>
                </a:solidFill>
              </a:defRPr>
            </a:lvl1pPr>
          </a:lstStyle>
          <a:p>
            <a:fld id="{DD9E41B7-A2DB-4285-A7A5-A1084718EB55}" type="datetime1">
              <a:rPr lang="en-US" smtClean="0"/>
              <a:pPr/>
              <a:t>08/08/2022</a:t>
            </a:fld>
            <a:endParaRPr lang="en-US" dirty="0"/>
          </a:p>
        </p:txBody>
      </p:sp>
      <p:sp>
        <p:nvSpPr>
          <p:cNvPr id="12" name="Slide Number Placeholder 30">
            <a:extLst>
              <a:ext uri="{FF2B5EF4-FFF2-40B4-BE49-F238E27FC236}">
                <a16:creationId xmlns:a16="http://schemas.microsoft.com/office/drawing/2014/main" xmlns="" id="{6A5CAEAF-7DEC-4B20-8B1E-301A9D0E684A}"/>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
        <p:nvSpPr>
          <p:cNvPr id="13" name="Rectangle 12">
            <a:extLst>
              <a:ext uri="{FF2B5EF4-FFF2-40B4-BE49-F238E27FC236}">
                <a16:creationId xmlns:a16="http://schemas.microsoft.com/office/drawing/2014/main" xmlns="" id="{70B696A3-EA34-4924-9037-E330B1CB890E}"/>
              </a:ext>
              <a:ext uri="{C183D7F6-B498-43B3-948B-1728B52AA6E4}">
                <adec:decorative xmlns:adec="http://schemas.microsoft.com/office/drawing/2017/decorative" xmlns=""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29103640"/>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ntent 3 Column">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xmlns="" id="{725A2F16-8CE0-4F2E-933C-EFDFB1E196A3}"/>
              </a:ext>
              <a:ext uri="{C183D7F6-B498-43B3-948B-1728B52AA6E4}">
                <adec:decorative xmlns:adec="http://schemas.microsoft.com/office/drawing/2017/decorative" xmlns="" val="1"/>
              </a:ext>
            </a:extLst>
          </p:cNvPr>
          <p:cNvSpPr/>
          <p:nvPr userDrawn="1"/>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3" name="Rectangle 2">
            <a:extLst>
              <a:ext uri="{FF2B5EF4-FFF2-40B4-BE49-F238E27FC236}">
                <a16:creationId xmlns:a16="http://schemas.microsoft.com/office/drawing/2014/main" xmlns="" id="{18C70705-E2EE-4992-AE78-FDBE1285C809}"/>
              </a:ext>
              <a:ext uri="{C183D7F6-B498-43B3-948B-1728B52AA6E4}">
                <adec:decorative xmlns:adec="http://schemas.microsoft.com/office/drawing/2017/decorative" xmlns="" val="1"/>
              </a:ext>
            </a:extLst>
          </p:cNvPr>
          <p:cNvSpPr/>
          <p:nvPr userDrawn="1"/>
        </p:nvSpPr>
        <p:spPr>
          <a:xfrm>
            <a:off x="0" y="3903"/>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xmlns="" id="{21C428A7-7771-4474-8BB4-8A6F0FEF8766}"/>
              </a:ext>
            </a:extLst>
          </p:cNvPr>
          <p:cNvSpPr>
            <a:spLocks noGrp="1"/>
          </p:cNvSpPr>
          <p:nvPr>
            <p:ph type="title" hasCustomPrompt="1"/>
          </p:nvPr>
        </p:nvSpPr>
        <p:spPr>
          <a:xfrm>
            <a:off x="648935" y="180644"/>
            <a:ext cx="10900146" cy="935776"/>
          </a:xfrm>
        </p:spPr>
        <p:txBody>
          <a:bodyPr>
            <a:noAutofit/>
          </a:bodyPr>
          <a:lstStyle>
            <a:lvl1pPr>
              <a:defRPr sz="3600">
                <a:solidFill>
                  <a:schemeClr val="bg1"/>
                </a:solidFill>
              </a:defRPr>
            </a:lvl1pPr>
          </a:lstStyle>
          <a:p>
            <a:r>
              <a:rPr lang="en-US" dirty="0">
                <a:solidFill>
                  <a:schemeClr val="bg1"/>
                </a:solidFill>
              </a:rPr>
              <a:t>Click to add title</a:t>
            </a:r>
          </a:p>
        </p:txBody>
      </p:sp>
      <p:sp>
        <p:nvSpPr>
          <p:cNvPr id="5" name="Rectangle 4">
            <a:extLst>
              <a:ext uri="{FF2B5EF4-FFF2-40B4-BE49-F238E27FC236}">
                <a16:creationId xmlns:a16="http://schemas.microsoft.com/office/drawing/2014/main" xmlns="" id="{B98730F6-0DF6-48BC-86CC-00BE18350199}"/>
              </a:ext>
              <a:ext uri="{C183D7F6-B498-43B3-948B-1728B52AA6E4}">
                <adec:decorative xmlns:adec="http://schemas.microsoft.com/office/drawing/2017/decorative" xmlns="" val="1"/>
              </a:ext>
            </a:extLst>
          </p:cNvPr>
          <p:cNvSpPr/>
          <p:nvPr userDrawn="1"/>
        </p:nvSpPr>
        <p:spPr>
          <a:xfrm>
            <a:off x="1" y="1351619"/>
            <a:ext cx="12192000" cy="4749487"/>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xmlns="" id="{12D31104-1E19-4E17-A3FE-2B2C551344DF}"/>
              </a:ext>
              <a:ext uri="{C183D7F6-B498-43B3-948B-1728B52AA6E4}">
                <adec:decorative xmlns:adec="http://schemas.microsoft.com/office/drawing/2017/decorative" xmlns="" val="1"/>
              </a:ext>
            </a:extLst>
          </p:cNvPr>
          <p:cNvSpPr/>
          <p:nvPr userDrawn="1"/>
        </p:nvSpPr>
        <p:spPr>
          <a:xfrm>
            <a:off x="1" y="6107836"/>
            <a:ext cx="4651248" cy="7501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ntent Placeholder 2">
            <a:extLst>
              <a:ext uri="{FF2B5EF4-FFF2-40B4-BE49-F238E27FC236}">
                <a16:creationId xmlns:a16="http://schemas.microsoft.com/office/drawing/2014/main" xmlns="" id="{02CEB59E-1776-4FF1-BF4D-A33B618FD59F}"/>
              </a:ext>
            </a:extLst>
          </p:cNvPr>
          <p:cNvSpPr>
            <a:spLocks noGrp="1"/>
          </p:cNvSpPr>
          <p:nvPr>
            <p:ph idx="14" hasCustomPrompt="1"/>
          </p:nvPr>
        </p:nvSpPr>
        <p:spPr>
          <a:xfrm>
            <a:off x="648935" y="1834005"/>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7" name="Content Placeholder 2">
            <a:extLst>
              <a:ext uri="{FF2B5EF4-FFF2-40B4-BE49-F238E27FC236}">
                <a16:creationId xmlns:a16="http://schemas.microsoft.com/office/drawing/2014/main" xmlns="" id="{26B55E76-BA79-44AC-B206-DA13D60FDA2E}"/>
              </a:ext>
            </a:extLst>
          </p:cNvPr>
          <p:cNvSpPr>
            <a:spLocks noGrp="1"/>
          </p:cNvSpPr>
          <p:nvPr>
            <p:ph idx="1" hasCustomPrompt="1"/>
          </p:nvPr>
        </p:nvSpPr>
        <p:spPr>
          <a:xfrm>
            <a:off x="648935"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21" name="Content Placeholder 2">
            <a:extLst>
              <a:ext uri="{FF2B5EF4-FFF2-40B4-BE49-F238E27FC236}">
                <a16:creationId xmlns:a16="http://schemas.microsoft.com/office/drawing/2014/main" xmlns="" id="{60518C4D-71E5-4211-A191-A8ED7185DED2}"/>
              </a:ext>
            </a:extLst>
          </p:cNvPr>
          <p:cNvSpPr>
            <a:spLocks noGrp="1"/>
          </p:cNvSpPr>
          <p:nvPr>
            <p:ph idx="18" hasCustomPrompt="1"/>
          </p:nvPr>
        </p:nvSpPr>
        <p:spPr>
          <a:xfrm>
            <a:off x="4336486" y="1828356"/>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20" name="Content Placeholder 2">
            <a:extLst>
              <a:ext uri="{FF2B5EF4-FFF2-40B4-BE49-F238E27FC236}">
                <a16:creationId xmlns:a16="http://schemas.microsoft.com/office/drawing/2014/main" xmlns="" id="{D7EF9B63-4443-4EE5-A88B-2F1FA4CC4043}"/>
              </a:ext>
            </a:extLst>
          </p:cNvPr>
          <p:cNvSpPr>
            <a:spLocks noGrp="1"/>
          </p:cNvSpPr>
          <p:nvPr>
            <p:ph idx="17" hasCustomPrompt="1"/>
          </p:nvPr>
        </p:nvSpPr>
        <p:spPr>
          <a:xfrm>
            <a:off x="4336486"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19" name="Content Placeholder 2">
            <a:extLst>
              <a:ext uri="{FF2B5EF4-FFF2-40B4-BE49-F238E27FC236}">
                <a16:creationId xmlns:a16="http://schemas.microsoft.com/office/drawing/2014/main" xmlns="" id="{E54FF8D9-50D3-4515-B896-B127F664C1E1}"/>
              </a:ext>
            </a:extLst>
          </p:cNvPr>
          <p:cNvSpPr>
            <a:spLocks noGrp="1"/>
          </p:cNvSpPr>
          <p:nvPr>
            <p:ph idx="16" hasCustomPrompt="1"/>
          </p:nvPr>
        </p:nvSpPr>
        <p:spPr>
          <a:xfrm>
            <a:off x="8024037" y="1834005"/>
            <a:ext cx="3519028" cy="465155"/>
          </a:xfrm>
        </p:spPr>
        <p:txBody>
          <a:bodyPr anchor="t">
            <a:noAutofit/>
          </a:bodyPr>
          <a:lstStyle>
            <a:lvl1pPr>
              <a:buFont typeface="Arial" panose="020B0604020202020204" pitchFamily="34" charset="0"/>
              <a:buNone/>
              <a:defRPr sz="2000" b="1"/>
            </a:lvl1pPr>
          </a:lstStyle>
          <a:p>
            <a:r>
              <a:rPr lang="en-US" dirty="0"/>
              <a:t>Click to add subtitle</a:t>
            </a:r>
          </a:p>
        </p:txBody>
      </p:sp>
      <p:sp>
        <p:nvSpPr>
          <p:cNvPr id="18" name="Content Placeholder 2">
            <a:extLst>
              <a:ext uri="{FF2B5EF4-FFF2-40B4-BE49-F238E27FC236}">
                <a16:creationId xmlns:a16="http://schemas.microsoft.com/office/drawing/2014/main" xmlns="" id="{E95B62E8-2D9A-443A-8560-D347C4703894}"/>
              </a:ext>
            </a:extLst>
          </p:cNvPr>
          <p:cNvSpPr>
            <a:spLocks noGrp="1"/>
          </p:cNvSpPr>
          <p:nvPr>
            <p:ph idx="15" hasCustomPrompt="1"/>
          </p:nvPr>
        </p:nvSpPr>
        <p:spPr>
          <a:xfrm>
            <a:off x="8024037" y="2419555"/>
            <a:ext cx="3519028" cy="3197260"/>
          </a:xfrm>
        </p:spPr>
        <p:txBody>
          <a:bodyPr anchor="t">
            <a:normAutofit/>
          </a:bodyPr>
          <a:lstStyle>
            <a:lvl1pPr marL="283464" indent="-283464">
              <a:buFont typeface="Arial" panose="020B0604020202020204" pitchFamily="34" charset="0"/>
              <a:buChar char="•"/>
              <a:defRPr sz="1600" b="0" baseline="0"/>
            </a:lvl1pPr>
          </a:lstStyle>
          <a:p>
            <a:r>
              <a:rPr lang="en-US" dirty="0"/>
              <a:t> Click to add text</a:t>
            </a:r>
          </a:p>
        </p:txBody>
      </p:sp>
      <p:sp>
        <p:nvSpPr>
          <p:cNvPr id="8" name="Rectangle 7">
            <a:extLst>
              <a:ext uri="{FF2B5EF4-FFF2-40B4-BE49-F238E27FC236}">
                <a16:creationId xmlns:a16="http://schemas.microsoft.com/office/drawing/2014/main" xmlns="" id="{2DA7A17E-1562-4B10-9BC8-AB6B45E6BD6C}"/>
              </a:ext>
              <a:ext uri="{C183D7F6-B498-43B3-948B-1728B52AA6E4}">
                <adec:decorative xmlns:adec="http://schemas.microsoft.com/office/drawing/2017/decorative" xmlns="" val="1"/>
              </a:ext>
            </a:extLst>
          </p:cNvPr>
          <p:cNvSpPr/>
          <p:nvPr userDrawn="1"/>
        </p:nvSpPr>
        <p:spPr>
          <a:xfrm>
            <a:off x="1524" y="6101107"/>
            <a:ext cx="1218895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CD37258C-9B58-4DC0-BC98-826A38D4B6B1}"/>
              </a:ext>
              <a:ext uri="{C183D7F6-B498-43B3-948B-1728B52AA6E4}">
                <adec:decorative xmlns:adec="http://schemas.microsoft.com/office/drawing/2017/decorative" xmlns="" val="1"/>
              </a:ext>
            </a:extLst>
          </p:cNvPr>
          <p:cNvSpPr/>
          <p:nvPr userDrawn="1"/>
        </p:nvSpPr>
        <p:spPr>
          <a:xfrm>
            <a:off x="4633798" y="6117631"/>
            <a:ext cx="64008" cy="74036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ooter Placeholder 29">
            <a:extLst>
              <a:ext uri="{FF2B5EF4-FFF2-40B4-BE49-F238E27FC236}">
                <a16:creationId xmlns:a16="http://schemas.microsoft.com/office/drawing/2014/main" xmlns="" id="{2F8E2987-7F65-44D5-B3AD-776ECF8D85CC}"/>
              </a:ext>
            </a:extLst>
          </p:cNvPr>
          <p:cNvSpPr>
            <a:spLocks noGrp="1"/>
          </p:cNvSpPr>
          <p:nvPr>
            <p:ph type="ftr" sz="quarter" idx="11"/>
          </p:nvPr>
        </p:nvSpPr>
        <p:spPr>
          <a:xfrm>
            <a:off x="642917" y="6309360"/>
            <a:ext cx="3423986" cy="457200"/>
          </a:xfrm>
        </p:spPr>
        <p:txBody>
          <a:bodyPr/>
          <a:lstStyle>
            <a:lvl1pPr>
              <a:defRPr>
                <a:solidFill>
                  <a:schemeClr val="bg1"/>
                </a:solidFill>
              </a:defRPr>
            </a:lvl1pPr>
          </a:lstStyle>
          <a:p>
            <a:r>
              <a:rPr lang="en-US" dirty="0"/>
              <a:t>Presentation Title</a:t>
            </a:r>
            <a:endParaRPr lang="en-US" dirty="0">
              <a:solidFill>
                <a:schemeClr val="bg1"/>
              </a:solidFill>
            </a:endParaRPr>
          </a:p>
        </p:txBody>
      </p:sp>
      <p:sp>
        <p:nvSpPr>
          <p:cNvPr id="22" name="Date Placeholder 28">
            <a:extLst>
              <a:ext uri="{FF2B5EF4-FFF2-40B4-BE49-F238E27FC236}">
                <a16:creationId xmlns:a16="http://schemas.microsoft.com/office/drawing/2014/main" xmlns="" id="{08BD4E48-A35B-4475-BC85-E58DA2920FE4}"/>
              </a:ext>
            </a:extLst>
          </p:cNvPr>
          <p:cNvSpPr>
            <a:spLocks noGrp="1"/>
          </p:cNvSpPr>
          <p:nvPr>
            <p:ph type="dt" sz="half" idx="10"/>
          </p:nvPr>
        </p:nvSpPr>
        <p:spPr>
          <a:xfrm>
            <a:off x="5373620" y="6309360"/>
            <a:ext cx="3411973" cy="457200"/>
          </a:xfrm>
        </p:spPr>
        <p:txBody>
          <a:bodyPr/>
          <a:lstStyle>
            <a:lvl1pPr>
              <a:defRPr>
                <a:solidFill>
                  <a:schemeClr val="tx2"/>
                </a:solidFill>
              </a:defRPr>
            </a:lvl1pPr>
          </a:lstStyle>
          <a:p>
            <a:fld id="{DD9E41B7-A2DB-4285-A7A5-A1084718EB55}" type="datetime1">
              <a:rPr lang="en-US" smtClean="0"/>
              <a:pPr/>
              <a:t>08/08/2022</a:t>
            </a:fld>
            <a:endParaRPr lang="en-US" dirty="0"/>
          </a:p>
        </p:txBody>
      </p:sp>
      <p:sp>
        <p:nvSpPr>
          <p:cNvPr id="11" name="Slide Number Placeholder 30">
            <a:extLst>
              <a:ext uri="{FF2B5EF4-FFF2-40B4-BE49-F238E27FC236}">
                <a16:creationId xmlns:a16="http://schemas.microsoft.com/office/drawing/2014/main" xmlns="" id="{FBDAEBAB-F3AA-4DB3-96B7-6387085C1E0E}"/>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56375551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xmlns="" id="{53C66564-535A-4715-9B27-B8AB14F77E42}"/>
              </a:ext>
              <a:ext uri="{C183D7F6-B498-43B3-948B-1728B52AA6E4}">
                <adec:decorative xmlns:adec="http://schemas.microsoft.com/office/drawing/2017/decorative" xmlns=""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xmlns="" id="{E3821E99-F411-4BAB-8211-C344272A2A1A}"/>
              </a:ext>
              <a:ext uri="{C183D7F6-B498-43B3-948B-1728B52AA6E4}">
                <adec:decorative xmlns:adec="http://schemas.microsoft.com/office/drawing/2017/decorative" xmlns=""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xmlns="" id="{029B7F2A-CF10-474B-91F1-7C50A7DAF83C}"/>
              </a:ext>
            </a:extLst>
          </p:cNvPr>
          <p:cNvSpPr>
            <a:spLocks noGrp="1"/>
          </p:cNvSpPr>
          <p:nvPr>
            <p:ph type="title" hasCustomPrompt="1"/>
          </p:nvPr>
        </p:nvSpPr>
        <p:spPr>
          <a:xfrm>
            <a:off x="5376668" y="537381"/>
            <a:ext cx="6172412" cy="1031927"/>
          </a:xfrm>
        </p:spPr>
        <p:txBody>
          <a:bodyPr/>
          <a:lstStyle>
            <a:lvl1pPr>
              <a:defRPr/>
            </a:lvl1pPr>
          </a:lstStyle>
          <a:p>
            <a:r>
              <a:rPr lang="en-US" dirty="0"/>
              <a:t>Click to add title</a:t>
            </a:r>
          </a:p>
        </p:txBody>
      </p:sp>
      <p:sp>
        <p:nvSpPr>
          <p:cNvPr id="10" name="Rectangle 9">
            <a:extLst>
              <a:ext uri="{FF2B5EF4-FFF2-40B4-BE49-F238E27FC236}">
                <a16:creationId xmlns:a16="http://schemas.microsoft.com/office/drawing/2014/main" xmlns="" id="{58F0D6D9-A64A-415F-BA44-494062CA6983}"/>
              </a:ext>
              <a:ext uri="{C183D7F6-B498-43B3-948B-1728B52AA6E4}">
                <adec:decorative xmlns:adec="http://schemas.microsoft.com/office/drawing/2017/decorative" xmlns=""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xmlns="" id="{3777B49C-9749-4042-A729-C27F583654CC}"/>
              </a:ext>
              <a:ext uri="{C183D7F6-B498-43B3-948B-1728B52AA6E4}">
                <adec:decorative xmlns:adec="http://schemas.microsoft.com/office/drawing/2017/decorative" xmlns="" val="1"/>
              </a:ext>
            </a:extLst>
          </p:cNvPr>
          <p:cNvSpPr/>
          <p:nvPr userDrawn="1"/>
        </p:nvSpPr>
        <p:spPr>
          <a:xfrm>
            <a:off x="0" y="2249324"/>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xmlns="" id="{11B79F49-5021-4A8F-A90A-5E08F7FB5196}"/>
              </a:ext>
              <a:ext uri="{C183D7F6-B498-43B3-948B-1728B52AA6E4}">
                <adec:decorative xmlns:adec="http://schemas.microsoft.com/office/drawing/2017/decorative" xmlns="" val="1"/>
              </a:ext>
            </a:extLst>
          </p:cNvPr>
          <p:cNvSpPr/>
          <p:nvPr userDrawn="1"/>
        </p:nvSpPr>
        <p:spPr>
          <a:xfrm>
            <a:off x="0" y="4546655"/>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Picture Placeholder 19">
            <a:extLst>
              <a:ext uri="{FF2B5EF4-FFF2-40B4-BE49-F238E27FC236}">
                <a16:creationId xmlns:a16="http://schemas.microsoft.com/office/drawing/2014/main" xmlns="" id="{B6E270BA-010E-406C-8FBF-0ED0DA28D071}"/>
              </a:ext>
            </a:extLst>
          </p:cNvPr>
          <p:cNvSpPr>
            <a:spLocks noGrp="1"/>
          </p:cNvSpPr>
          <p:nvPr>
            <p:ph type="pic" sz="quarter" idx="13" hasCustomPrompt="1"/>
          </p:nvPr>
        </p:nvSpPr>
        <p:spPr>
          <a:xfrm>
            <a:off x="-1" y="-3"/>
            <a:ext cx="4613544" cy="2249321"/>
          </a:xfrm>
        </p:spPr>
        <p:txBody>
          <a:bodyPr anchor="t"/>
          <a:lstStyle>
            <a:lvl1pPr algn="ctr">
              <a:defRPr/>
            </a:lvl1pPr>
          </a:lstStyle>
          <a:p>
            <a:r>
              <a:rPr lang="en-US" dirty="0"/>
              <a:t>Click to add picture</a:t>
            </a:r>
          </a:p>
        </p:txBody>
      </p:sp>
      <p:sp>
        <p:nvSpPr>
          <p:cNvPr id="24" name="Picture Placeholder 19">
            <a:extLst>
              <a:ext uri="{FF2B5EF4-FFF2-40B4-BE49-F238E27FC236}">
                <a16:creationId xmlns:a16="http://schemas.microsoft.com/office/drawing/2014/main" xmlns="" id="{6E15371C-3F24-44D7-97EB-74C12D53CBBC}"/>
              </a:ext>
            </a:extLst>
          </p:cNvPr>
          <p:cNvSpPr>
            <a:spLocks noGrp="1"/>
          </p:cNvSpPr>
          <p:nvPr>
            <p:ph type="pic" sz="quarter" idx="14" hasCustomPrompt="1"/>
          </p:nvPr>
        </p:nvSpPr>
        <p:spPr>
          <a:xfrm>
            <a:off x="-1" y="2311339"/>
            <a:ext cx="4613544" cy="2241520"/>
          </a:xfrm>
        </p:spPr>
        <p:txBody>
          <a:bodyPr anchor="t"/>
          <a:lstStyle>
            <a:lvl1pPr algn="ctr">
              <a:defRPr/>
            </a:lvl1pPr>
          </a:lstStyle>
          <a:p>
            <a:r>
              <a:rPr lang="en-US" dirty="0"/>
              <a:t>Click to add picture</a:t>
            </a:r>
          </a:p>
        </p:txBody>
      </p:sp>
      <p:sp>
        <p:nvSpPr>
          <p:cNvPr id="25" name="Picture Placeholder 19">
            <a:extLst>
              <a:ext uri="{FF2B5EF4-FFF2-40B4-BE49-F238E27FC236}">
                <a16:creationId xmlns:a16="http://schemas.microsoft.com/office/drawing/2014/main" xmlns="" id="{E39E0BDE-5895-4B94-90AC-7045292B0B34}"/>
              </a:ext>
            </a:extLst>
          </p:cNvPr>
          <p:cNvSpPr>
            <a:spLocks noGrp="1"/>
          </p:cNvSpPr>
          <p:nvPr>
            <p:ph type="pic" sz="quarter" idx="15" hasCustomPrompt="1"/>
          </p:nvPr>
        </p:nvSpPr>
        <p:spPr>
          <a:xfrm>
            <a:off x="-1" y="4613572"/>
            <a:ext cx="4613544" cy="2241520"/>
          </a:xfrm>
        </p:spPr>
        <p:txBody>
          <a:bodyPr anchor="t"/>
          <a:lstStyle>
            <a:lvl1pPr algn="ctr">
              <a:defRPr/>
            </a:lvl1pPr>
          </a:lstStyle>
          <a:p>
            <a:r>
              <a:rPr lang="en-US" dirty="0"/>
              <a:t>Click to add picture</a:t>
            </a:r>
          </a:p>
        </p:txBody>
      </p:sp>
      <p:sp>
        <p:nvSpPr>
          <p:cNvPr id="15" name="Content Placeholder 2">
            <a:extLst>
              <a:ext uri="{FF2B5EF4-FFF2-40B4-BE49-F238E27FC236}">
                <a16:creationId xmlns:a16="http://schemas.microsoft.com/office/drawing/2014/main" xmlns="" id="{E8823570-AC4F-4679-98CA-DC7F7B2CC109}"/>
              </a:ext>
            </a:extLst>
          </p:cNvPr>
          <p:cNvSpPr>
            <a:spLocks noGrp="1"/>
          </p:cNvSpPr>
          <p:nvPr>
            <p:ph idx="1" hasCustomPrompt="1"/>
          </p:nvPr>
        </p:nvSpPr>
        <p:spPr>
          <a:xfrm>
            <a:off x="5376671" y="1735745"/>
            <a:ext cx="6172412" cy="3767496"/>
          </a:xfrm>
        </p:spPr>
        <p:txBody>
          <a:bodyPr anchor="t">
            <a:normAutofit/>
          </a:bodyPr>
          <a:lstStyle>
            <a:lvl1pPr>
              <a:buFont typeface="Arial" panose="020B0604020202020204" pitchFamily="34" charset="0"/>
              <a:buNone/>
              <a:defRPr sz="1600" b="0"/>
            </a:lvl1pPr>
          </a:lstStyle>
          <a:p>
            <a:r>
              <a:rPr lang="en-US" dirty="0"/>
              <a:t> Click to add text</a:t>
            </a:r>
          </a:p>
        </p:txBody>
      </p:sp>
      <p:sp>
        <p:nvSpPr>
          <p:cNvPr id="17" name="Footer Placeholder 4">
            <a:extLst>
              <a:ext uri="{FF2B5EF4-FFF2-40B4-BE49-F238E27FC236}">
                <a16:creationId xmlns:a16="http://schemas.microsoft.com/office/drawing/2014/main" xmlns="" id="{BB6B62FA-FEDE-42B0-8B7B-24AE138EB6CE}"/>
              </a:ext>
            </a:extLst>
          </p:cNvPr>
          <p:cNvSpPr>
            <a:spLocks noGrp="1"/>
          </p:cNvSpPr>
          <p:nvPr>
            <p:ph type="ftr" sz="quarter" idx="11"/>
          </p:nvPr>
        </p:nvSpPr>
        <p:spPr>
          <a:xfrm>
            <a:off x="642917" y="6309360"/>
            <a:ext cx="3271516" cy="457200"/>
          </a:xfrm>
        </p:spPr>
        <p:txBody>
          <a:bodyPr/>
          <a:lstStyle>
            <a:lvl1pPr>
              <a:defRPr>
                <a:solidFill>
                  <a:schemeClr val="bg1"/>
                </a:solidFill>
                <a:effectLst>
                  <a:outerShdw blurRad="50800" dist="38100" dir="2700000" algn="tl" rotWithShape="0">
                    <a:prstClr val="black">
                      <a:alpha val="43000"/>
                    </a:prstClr>
                  </a:outerShdw>
                </a:effectLst>
              </a:defRPr>
            </a:lvl1pPr>
          </a:lstStyle>
          <a:p>
            <a:r>
              <a:rPr lang="en-US" dirty="0"/>
              <a:t>Presentation Title</a:t>
            </a:r>
          </a:p>
        </p:txBody>
      </p:sp>
      <p:sp>
        <p:nvSpPr>
          <p:cNvPr id="16" name="Date Placeholder 3">
            <a:extLst>
              <a:ext uri="{FF2B5EF4-FFF2-40B4-BE49-F238E27FC236}">
                <a16:creationId xmlns:a16="http://schemas.microsoft.com/office/drawing/2014/main" xmlns="" id="{9E8578BE-8DB2-4FE6-B45A-2B3415CEE1C4}"/>
              </a:ext>
            </a:extLst>
          </p:cNvPr>
          <p:cNvSpPr>
            <a:spLocks noGrp="1"/>
          </p:cNvSpPr>
          <p:nvPr>
            <p:ph type="dt" sz="half" idx="10"/>
          </p:nvPr>
        </p:nvSpPr>
        <p:spPr>
          <a:xfrm>
            <a:off x="5376668" y="6309360"/>
            <a:ext cx="3411973" cy="457200"/>
          </a:xfrm>
        </p:spPr>
        <p:txBody>
          <a:bodyPr/>
          <a:lstStyle>
            <a:lvl1pPr>
              <a:defRPr>
                <a:solidFill>
                  <a:schemeClr val="tx2"/>
                </a:solidFill>
                <a:effectLst/>
              </a:defRPr>
            </a:lvl1pPr>
          </a:lstStyle>
          <a:p>
            <a:fld id="{32546992-DEFF-4765-9FB8-C2ACF446503A}" type="datetime1">
              <a:rPr lang="en-US" smtClean="0"/>
              <a:pPr/>
              <a:t>08/08/2022</a:t>
            </a:fld>
            <a:endParaRPr lang="en-US" dirty="0"/>
          </a:p>
        </p:txBody>
      </p:sp>
      <p:sp>
        <p:nvSpPr>
          <p:cNvPr id="18" name="Slide Number Placeholder 5">
            <a:extLst>
              <a:ext uri="{FF2B5EF4-FFF2-40B4-BE49-F238E27FC236}">
                <a16:creationId xmlns:a16="http://schemas.microsoft.com/office/drawing/2014/main" xmlns="" id="{6AF7C96F-C1E5-45F5-B070-2D025E7BD35C}"/>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958457789"/>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xmlns="" id="{23DC2F0A-1748-49AE-AF72-D6BBB4F8FEC3}"/>
              </a:ext>
              <a:ext uri="{C183D7F6-B498-43B3-948B-1728B52AA6E4}">
                <adec:decorative xmlns:adec="http://schemas.microsoft.com/office/drawing/2017/decorative" xmlns=""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xmlns="" id="{683DF7B1-E0C5-4E09-BB5C-F11EA14D7C95}"/>
              </a:ext>
              <a:ext uri="{C183D7F6-B498-43B3-948B-1728B52AA6E4}">
                <adec:decorative xmlns:adec="http://schemas.microsoft.com/office/drawing/2017/decorative" xmlns="" val="1"/>
              </a:ext>
            </a:extLst>
          </p:cNvPr>
          <p:cNvSpPr/>
          <p:nvPr userDrawn="1"/>
        </p:nvSpPr>
        <p:spPr>
          <a:xfrm>
            <a:off x="0" y="866789"/>
            <a:ext cx="6833381" cy="259421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xmlns="" id="{BBC678EC-E47C-4AC2-A75A-7022CECD0031}"/>
              </a:ext>
            </a:extLst>
          </p:cNvPr>
          <p:cNvSpPr>
            <a:spLocks noGrp="1"/>
          </p:cNvSpPr>
          <p:nvPr>
            <p:ph type="title" hasCustomPrompt="1"/>
          </p:nvPr>
        </p:nvSpPr>
        <p:spPr>
          <a:xfrm>
            <a:off x="1434622" y="1138041"/>
            <a:ext cx="4862811" cy="2019488"/>
          </a:xfrm>
        </p:spPr>
        <p:txBody>
          <a:bodyPr/>
          <a:lstStyle>
            <a:lvl1pPr>
              <a:lnSpc>
                <a:spcPct val="100000"/>
              </a:lnSpc>
              <a:defRPr>
                <a:solidFill>
                  <a:schemeClr val="bg1"/>
                </a:solidFill>
              </a:defRPr>
            </a:lvl1pPr>
          </a:lstStyle>
          <a:p>
            <a:r>
              <a:rPr lang="en-US" dirty="0">
                <a:solidFill>
                  <a:schemeClr val="bg1"/>
                </a:solidFill>
              </a:rPr>
              <a:t>CLICK TO ADD TITLE</a:t>
            </a:r>
          </a:p>
        </p:txBody>
      </p:sp>
      <p:sp>
        <p:nvSpPr>
          <p:cNvPr id="25" name="Picture Placeholder 21">
            <a:extLst>
              <a:ext uri="{FF2B5EF4-FFF2-40B4-BE49-F238E27FC236}">
                <a16:creationId xmlns:a16="http://schemas.microsoft.com/office/drawing/2014/main" xmlns="" id="{8B745891-A8DA-4640-BB3F-1693FC5AC4AB}"/>
              </a:ext>
            </a:extLst>
          </p:cNvPr>
          <p:cNvSpPr>
            <a:spLocks noGrp="1"/>
          </p:cNvSpPr>
          <p:nvPr>
            <p:ph type="pic" sz="quarter" idx="14" hasCustomPrompt="1"/>
          </p:nvPr>
        </p:nvSpPr>
        <p:spPr>
          <a:xfrm>
            <a:off x="6858023" y="4941"/>
            <a:ext cx="5333977" cy="3392053"/>
          </a:xfrm>
        </p:spPr>
        <p:txBody>
          <a:bodyPr anchor="t"/>
          <a:lstStyle>
            <a:lvl1pPr algn="ctr">
              <a:defRPr/>
            </a:lvl1pPr>
          </a:lstStyle>
          <a:p>
            <a:r>
              <a:rPr lang="en-US" dirty="0"/>
              <a:t>Click to add photo</a:t>
            </a:r>
          </a:p>
        </p:txBody>
      </p:sp>
      <p:sp>
        <p:nvSpPr>
          <p:cNvPr id="24" name="Picture Placeholder 21">
            <a:extLst>
              <a:ext uri="{FF2B5EF4-FFF2-40B4-BE49-F238E27FC236}">
                <a16:creationId xmlns:a16="http://schemas.microsoft.com/office/drawing/2014/main" xmlns="" id="{BC2DF568-4EA5-4F79-980F-47FC90AEA129}"/>
              </a:ext>
            </a:extLst>
          </p:cNvPr>
          <p:cNvSpPr>
            <a:spLocks noGrp="1"/>
          </p:cNvSpPr>
          <p:nvPr>
            <p:ph type="pic" sz="quarter" idx="13" hasCustomPrompt="1"/>
          </p:nvPr>
        </p:nvSpPr>
        <p:spPr>
          <a:xfrm>
            <a:off x="1067712" y="3461002"/>
            <a:ext cx="5728215" cy="3396997"/>
          </a:xfrm>
        </p:spPr>
        <p:txBody>
          <a:bodyPr anchor="t"/>
          <a:lstStyle>
            <a:lvl1pPr algn="ctr">
              <a:defRPr/>
            </a:lvl1pPr>
          </a:lstStyle>
          <a:p>
            <a:r>
              <a:rPr lang="en-US" dirty="0"/>
              <a:t>Click to add photo</a:t>
            </a:r>
          </a:p>
        </p:txBody>
      </p:sp>
      <p:sp>
        <p:nvSpPr>
          <p:cNvPr id="9" name="Rectangle 8">
            <a:extLst>
              <a:ext uri="{FF2B5EF4-FFF2-40B4-BE49-F238E27FC236}">
                <a16:creationId xmlns:a16="http://schemas.microsoft.com/office/drawing/2014/main" xmlns="" id="{5E74E69A-5ABD-42DF-A2B0-997A626257D4}"/>
              </a:ext>
              <a:ext uri="{C183D7F6-B498-43B3-948B-1728B52AA6E4}">
                <adec:decorative xmlns:adec="http://schemas.microsoft.com/office/drawing/2017/decorative" xmlns="" val="1"/>
              </a:ext>
            </a:extLst>
          </p:cNvPr>
          <p:cNvSpPr/>
          <p:nvPr userDrawn="1"/>
        </p:nvSpPr>
        <p:spPr>
          <a:xfrm>
            <a:off x="-3063" y="920164"/>
            <a:ext cx="1070775" cy="24661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xmlns="" id="{EC2B6D0A-4A1F-4B59-B429-AD3FABC74F33}"/>
              </a:ext>
              <a:ext uri="{C183D7F6-B498-43B3-948B-1728B52AA6E4}">
                <adec:decorative xmlns:adec="http://schemas.microsoft.com/office/drawing/2017/decorative" xmlns="" val="1"/>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xmlns="" id="{32B66529-F6B7-4C1C-8291-8139628DF6C0}"/>
              </a:ext>
              <a:ext uri="{C183D7F6-B498-43B3-948B-1728B52AA6E4}">
                <adec:decorative xmlns:adec="http://schemas.microsoft.com/office/drawing/2017/decorative" xmlns="" val="1"/>
              </a:ext>
            </a:extLst>
          </p:cNvPr>
          <p:cNvSpPr/>
          <p:nvPr userDrawn="1"/>
        </p:nvSpPr>
        <p:spPr>
          <a:xfrm>
            <a:off x="0" y="848456"/>
            <a:ext cx="6833382" cy="7170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xmlns="" id="{872245B9-34B5-4F89-8EA6-C018B9D4FA46}"/>
              </a:ext>
              <a:ext uri="{C183D7F6-B498-43B3-948B-1728B52AA6E4}">
                <adec:decorative xmlns:adec="http://schemas.microsoft.com/office/drawing/2017/decorative" xmlns="" val="1"/>
              </a:ext>
            </a:extLst>
          </p:cNvPr>
          <p:cNvSpPr/>
          <p:nvPr userDrawn="1"/>
        </p:nvSpPr>
        <p:spPr>
          <a:xfrm>
            <a:off x="6858023" y="3442673"/>
            <a:ext cx="5333977" cy="34153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xmlns="" id="{690814BE-76E8-43EC-9616-A1F02F053AD5}"/>
              </a:ext>
              <a:ext uri="{C183D7F6-B498-43B3-948B-1728B52AA6E4}">
                <adec:decorative xmlns:adec="http://schemas.microsoft.com/office/drawing/2017/decorative" xmlns="" val="1"/>
              </a:ext>
            </a:extLst>
          </p:cNvPr>
          <p:cNvSpPr/>
          <p:nvPr userDrawn="1"/>
        </p:nvSpPr>
        <p:spPr>
          <a:xfrm>
            <a:off x="0" y="3396996"/>
            <a:ext cx="1219200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xmlns="" id="{F8AAA0A6-9D4B-4AA2-82F0-77E5ECF4B647}"/>
              </a:ext>
            </a:extLst>
          </p:cNvPr>
          <p:cNvSpPr>
            <a:spLocks noGrp="1"/>
          </p:cNvSpPr>
          <p:nvPr>
            <p:ph idx="1" hasCustomPrompt="1"/>
          </p:nvPr>
        </p:nvSpPr>
        <p:spPr>
          <a:xfrm>
            <a:off x="7386762" y="3928342"/>
            <a:ext cx="4162319" cy="2285000"/>
          </a:xfrm>
        </p:spPr>
        <p:txBody>
          <a:bodyPr anchor="t">
            <a:normAutofit/>
          </a:bodyPr>
          <a:lstStyle>
            <a:lvl1pPr>
              <a:lnSpc>
                <a:spcPct val="100000"/>
              </a:lnSpc>
              <a:defRPr sz="2400" b="0"/>
            </a:lvl1pPr>
          </a:lstStyle>
          <a:p>
            <a:r>
              <a:rPr lang="en-US" dirty="0"/>
              <a:t>Click to add text</a:t>
            </a:r>
          </a:p>
        </p:txBody>
      </p:sp>
      <p:sp>
        <p:nvSpPr>
          <p:cNvPr id="17" name="Footer Placeholder 12">
            <a:extLst>
              <a:ext uri="{FF2B5EF4-FFF2-40B4-BE49-F238E27FC236}">
                <a16:creationId xmlns:a16="http://schemas.microsoft.com/office/drawing/2014/main" xmlns="" id="{8E3FFD99-95F0-47A4-8642-FB9FECEC4F37}"/>
              </a:ext>
            </a:extLst>
          </p:cNvPr>
          <p:cNvSpPr>
            <a:spLocks noGrp="1"/>
          </p:cNvSpPr>
          <p:nvPr>
            <p:ph type="ftr" sz="quarter" idx="11"/>
          </p:nvPr>
        </p:nvSpPr>
        <p:spPr>
          <a:xfrm>
            <a:off x="1525917" y="6309360"/>
            <a:ext cx="4946592"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18" name="Rectangle 17">
            <a:extLst>
              <a:ext uri="{FF2B5EF4-FFF2-40B4-BE49-F238E27FC236}">
                <a16:creationId xmlns:a16="http://schemas.microsoft.com/office/drawing/2014/main" xmlns="" id="{94727536-E532-4015-A178-0ABB6B09C661}"/>
              </a:ext>
              <a:ext uri="{C183D7F6-B498-43B3-948B-1728B52AA6E4}">
                <adec:decorative xmlns:adec="http://schemas.microsoft.com/office/drawing/2017/decorative" xmlns="" val="1"/>
              </a:ext>
            </a:extLst>
          </p:cNvPr>
          <p:cNvSpPr/>
          <p:nvPr userDrawn="1"/>
        </p:nvSpPr>
        <p:spPr>
          <a:xfrm rot="5400000">
            <a:off x="339893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Date Placeholder 11">
            <a:extLst>
              <a:ext uri="{FF2B5EF4-FFF2-40B4-BE49-F238E27FC236}">
                <a16:creationId xmlns:a16="http://schemas.microsoft.com/office/drawing/2014/main" xmlns="" id="{22977876-C29D-4D32-9948-303465AEC312}"/>
              </a:ext>
            </a:extLst>
          </p:cNvPr>
          <p:cNvSpPr>
            <a:spLocks noGrp="1"/>
          </p:cNvSpPr>
          <p:nvPr>
            <p:ph type="dt" sz="half" idx="10"/>
          </p:nvPr>
        </p:nvSpPr>
        <p:spPr>
          <a:xfrm>
            <a:off x="7377730" y="6309360"/>
            <a:ext cx="2736329" cy="457200"/>
          </a:xfrm>
        </p:spPr>
        <p:txBody>
          <a:bodyPr/>
          <a:lstStyle/>
          <a:p>
            <a:fld id="{F6852FE2-76E6-44F3-971E-3B1E6B948E41}" type="datetime1">
              <a:rPr lang="en-US" smtClean="0"/>
              <a:t>08/08/2022</a:t>
            </a:fld>
            <a:endParaRPr lang="en-US" dirty="0"/>
          </a:p>
        </p:txBody>
      </p:sp>
      <p:sp>
        <p:nvSpPr>
          <p:cNvPr id="20" name="Slide Number Placeholder 15">
            <a:extLst>
              <a:ext uri="{FF2B5EF4-FFF2-40B4-BE49-F238E27FC236}">
                <a16:creationId xmlns:a16="http://schemas.microsoft.com/office/drawing/2014/main" xmlns="" id="{6A7BC11E-2EF0-4989-9A7E-7AB377DB8534}"/>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4219767057"/>
      </p:ext>
    </p:extLst>
  </p:cSld>
  <p:clrMapOvr>
    <a:masterClrMapping/>
  </p:clrMapOvr>
  <p:hf hd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xmlns="" id="{BF5F5DFA-1BC3-4062-9356-6145C9F7CD56}"/>
              </a:ext>
              <a:ext uri="{C183D7F6-B498-43B3-948B-1728B52AA6E4}">
                <adec:decorative xmlns:adec="http://schemas.microsoft.com/office/drawing/2017/decorative" xmlns="" val="1"/>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xmlns="" id="{E6B5D461-AEC0-477F-A77A-6227F95A8374}"/>
              </a:ext>
              <a:ext uri="{C183D7F6-B498-43B3-948B-1728B52AA6E4}">
                <adec:decorative xmlns:adec="http://schemas.microsoft.com/office/drawing/2017/decorative" xmlns="" val="1"/>
              </a:ext>
            </a:extLst>
          </p:cNvPr>
          <p:cNvSpPr/>
          <p:nvPr userDrawn="1"/>
        </p:nvSpPr>
        <p:spPr>
          <a:xfrm>
            <a:off x="8175813" y="0"/>
            <a:ext cx="4016188"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xmlns="" id="{DE1A041D-DE47-45FA-AC78-CC7FD02571F2}"/>
              </a:ext>
              <a:ext uri="{C183D7F6-B498-43B3-948B-1728B52AA6E4}">
                <adec:decorative xmlns:adec="http://schemas.microsoft.com/office/drawing/2017/decorative" xmlns="" val="1"/>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xmlns="" id="{11614254-52EF-4F58-99B1-CDA7C39223C1}"/>
              </a:ext>
              <a:ext uri="{C183D7F6-B498-43B3-948B-1728B52AA6E4}">
                <adec:decorative xmlns:adec="http://schemas.microsoft.com/office/drawing/2017/decorative" xmlns="" val="1"/>
              </a:ext>
            </a:extLst>
          </p:cNvPr>
          <p:cNvSpPr/>
          <p:nvPr userDrawn="1"/>
        </p:nvSpPr>
        <p:spPr>
          <a:xfrm>
            <a:off x="3049" y="1095508"/>
            <a:ext cx="82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xmlns="" id="{BD3B3ABA-0408-41EA-935D-D4F4586AA840}"/>
              </a:ext>
            </a:extLst>
          </p:cNvPr>
          <p:cNvSpPr>
            <a:spLocks noGrp="1"/>
          </p:cNvSpPr>
          <p:nvPr>
            <p:ph type="title" hasCustomPrompt="1"/>
          </p:nvPr>
        </p:nvSpPr>
        <p:spPr>
          <a:xfrm>
            <a:off x="787178" y="1475399"/>
            <a:ext cx="6623040" cy="791861"/>
          </a:xfrm>
        </p:spPr>
        <p:txBody>
          <a:bodyPr>
            <a:normAutofit/>
          </a:bodyPr>
          <a:lstStyle>
            <a:lvl1pPr>
              <a:defRPr/>
            </a:lvl1pPr>
          </a:lstStyle>
          <a:p>
            <a:r>
              <a:rPr lang="en-US" dirty="0"/>
              <a:t>Click to add title</a:t>
            </a:r>
          </a:p>
        </p:txBody>
      </p:sp>
      <p:sp>
        <p:nvSpPr>
          <p:cNvPr id="13" name="Content Placeholder 2">
            <a:extLst>
              <a:ext uri="{FF2B5EF4-FFF2-40B4-BE49-F238E27FC236}">
                <a16:creationId xmlns:a16="http://schemas.microsoft.com/office/drawing/2014/main" xmlns="" id="{40D7EF23-28EE-4115-879A-D95BBAC66241}"/>
              </a:ext>
            </a:extLst>
          </p:cNvPr>
          <p:cNvSpPr>
            <a:spLocks noGrp="1"/>
          </p:cNvSpPr>
          <p:nvPr>
            <p:ph idx="1" hasCustomPrompt="1"/>
          </p:nvPr>
        </p:nvSpPr>
        <p:spPr>
          <a:xfrm>
            <a:off x="787179" y="2502047"/>
            <a:ext cx="6623039" cy="3030599"/>
          </a:xfrm>
        </p:spPr>
        <p:txBody>
          <a:bodyPr anchor="t">
            <a:normAutofit/>
          </a:bodyPr>
          <a:lstStyle>
            <a:lvl1pPr>
              <a:defRPr sz="2000" b="0"/>
            </a:lvl1pPr>
          </a:lstStyle>
          <a:p>
            <a:r>
              <a:rPr lang="en-US" dirty="0"/>
              <a:t>Click to add text</a:t>
            </a:r>
          </a:p>
        </p:txBody>
      </p:sp>
      <p:sp>
        <p:nvSpPr>
          <p:cNvPr id="23" name="Picture Placeholder 22">
            <a:extLst>
              <a:ext uri="{FF2B5EF4-FFF2-40B4-BE49-F238E27FC236}">
                <a16:creationId xmlns:a16="http://schemas.microsoft.com/office/drawing/2014/main" xmlns="" id="{E4B41004-DE9E-4B19-B7DE-91782B37C841}"/>
              </a:ext>
            </a:extLst>
          </p:cNvPr>
          <p:cNvSpPr>
            <a:spLocks noGrp="1"/>
          </p:cNvSpPr>
          <p:nvPr>
            <p:ph type="pic" sz="quarter" idx="13" hasCustomPrompt="1"/>
          </p:nvPr>
        </p:nvSpPr>
        <p:spPr>
          <a:xfrm>
            <a:off x="8194348" y="1085431"/>
            <a:ext cx="3997652" cy="5037857"/>
          </a:xfrm>
          <a:custGeom>
            <a:avLst/>
            <a:gdLst>
              <a:gd name="connsiteX0" fmla="*/ 0 w 3997652"/>
              <a:gd name="connsiteY0" fmla="*/ 0 h 5037857"/>
              <a:gd name="connsiteX1" fmla="*/ 3997652 w 3997652"/>
              <a:gd name="connsiteY1" fmla="*/ 0 h 5037857"/>
              <a:gd name="connsiteX2" fmla="*/ 3997652 w 3997652"/>
              <a:gd name="connsiteY2" fmla="*/ 5037857 h 5037857"/>
              <a:gd name="connsiteX3" fmla="*/ 0 w 3997652"/>
              <a:gd name="connsiteY3" fmla="*/ 5037857 h 5037857"/>
            </a:gdLst>
            <a:ahLst/>
            <a:cxnLst>
              <a:cxn ang="0">
                <a:pos x="connsiteX0" y="connsiteY0"/>
              </a:cxn>
              <a:cxn ang="0">
                <a:pos x="connsiteX1" y="connsiteY1"/>
              </a:cxn>
              <a:cxn ang="0">
                <a:pos x="connsiteX2" y="connsiteY2"/>
              </a:cxn>
              <a:cxn ang="0">
                <a:pos x="connsiteX3" y="connsiteY3"/>
              </a:cxn>
            </a:cxnLst>
            <a:rect l="l" t="t" r="r" b="b"/>
            <a:pathLst>
              <a:path w="3997652" h="5037857">
                <a:moveTo>
                  <a:pt x="0" y="0"/>
                </a:moveTo>
                <a:lnTo>
                  <a:pt x="3997652" y="0"/>
                </a:lnTo>
                <a:lnTo>
                  <a:pt x="3997652" y="5037857"/>
                </a:lnTo>
                <a:lnTo>
                  <a:pt x="0" y="5037857"/>
                </a:lnTo>
                <a:close/>
              </a:path>
            </a:pathLst>
          </a:custGeom>
        </p:spPr>
        <p:txBody>
          <a:bodyPr wrap="square" anchor="t">
            <a:noAutofit/>
          </a:bodyPr>
          <a:lstStyle>
            <a:lvl1pPr algn="ctr">
              <a:defRPr/>
            </a:lvl1pPr>
          </a:lstStyle>
          <a:p>
            <a:r>
              <a:rPr lang="en-US" dirty="0"/>
              <a:t>Click to add photo</a:t>
            </a:r>
          </a:p>
        </p:txBody>
      </p:sp>
      <p:sp>
        <p:nvSpPr>
          <p:cNvPr id="14" name="Rectangle 13">
            <a:extLst>
              <a:ext uri="{FF2B5EF4-FFF2-40B4-BE49-F238E27FC236}">
                <a16:creationId xmlns:a16="http://schemas.microsoft.com/office/drawing/2014/main" xmlns="" id="{1837301C-2B9B-4119-9002-BD6DB2AB87FB}"/>
              </a:ext>
              <a:ext uri="{C183D7F6-B498-43B3-948B-1728B52AA6E4}">
                <adec:decorative xmlns:adec="http://schemas.microsoft.com/office/drawing/2017/decorative" xmlns="" val="1"/>
              </a:ext>
            </a:extLst>
          </p:cNvPr>
          <p:cNvSpPr/>
          <p:nvPr userDrawn="1"/>
        </p:nvSpPr>
        <p:spPr>
          <a:xfrm>
            <a:off x="-1" y="6144405"/>
            <a:ext cx="8150087"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xmlns="" id="{BD12738D-D0ED-4899-A01C-42439B5B3E64}"/>
              </a:ext>
              <a:ext uri="{C183D7F6-B498-43B3-948B-1728B52AA6E4}">
                <adec:decorative xmlns:adec="http://schemas.microsoft.com/office/drawing/2017/decorative" xmlns="" val="1"/>
              </a:ext>
            </a:extLst>
          </p:cNvPr>
          <p:cNvSpPr/>
          <p:nvPr userDrawn="1"/>
        </p:nvSpPr>
        <p:spPr>
          <a:xfrm>
            <a:off x="8206532" y="6167615"/>
            <a:ext cx="398241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xmlns="" id="{5EED261D-45B9-40C1-8341-8B8B796E8AE2}"/>
              </a:ext>
              <a:ext uri="{C183D7F6-B498-43B3-948B-1728B52AA6E4}">
                <adec:decorative xmlns:adec="http://schemas.microsoft.com/office/drawing/2017/decorative" xmlns="" val="1"/>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ooter Placeholder 7">
            <a:extLst>
              <a:ext uri="{FF2B5EF4-FFF2-40B4-BE49-F238E27FC236}">
                <a16:creationId xmlns:a16="http://schemas.microsoft.com/office/drawing/2014/main" xmlns="" id="{182CF530-D736-4104-8678-850EEDF997E6}"/>
              </a:ext>
            </a:extLst>
          </p:cNvPr>
          <p:cNvSpPr>
            <a:spLocks noGrp="1"/>
          </p:cNvSpPr>
          <p:nvPr>
            <p:ph type="ftr" sz="quarter" idx="11"/>
          </p:nvPr>
        </p:nvSpPr>
        <p:spPr>
          <a:xfrm>
            <a:off x="787178" y="6309360"/>
            <a:ext cx="6623040" cy="457200"/>
          </a:xfrm>
        </p:spPr>
        <p:txBody>
          <a:bodyPr/>
          <a:lstStyle>
            <a:lvl1pPr>
              <a:defRPr>
                <a:solidFill>
                  <a:schemeClr val="bg1"/>
                </a:solidFill>
              </a:defRPr>
            </a:lvl1pPr>
          </a:lstStyle>
          <a:p>
            <a:r>
              <a:rPr lang="en-US" dirty="0"/>
              <a:t>Presentation Title</a:t>
            </a:r>
          </a:p>
        </p:txBody>
      </p:sp>
      <p:sp>
        <p:nvSpPr>
          <p:cNvPr id="18" name="Rectangle 17">
            <a:extLst>
              <a:ext uri="{FF2B5EF4-FFF2-40B4-BE49-F238E27FC236}">
                <a16:creationId xmlns:a16="http://schemas.microsoft.com/office/drawing/2014/main" xmlns="" id="{3E23953F-BF80-48E0-8282-62907D6C29C6}"/>
              </a:ext>
              <a:ext uri="{C183D7F6-B498-43B3-948B-1728B52AA6E4}">
                <adec:decorative xmlns:adec="http://schemas.microsoft.com/office/drawing/2017/decorative" xmlns="" val="1"/>
              </a:ext>
            </a:extLst>
          </p:cNvPr>
          <p:cNvSpPr/>
          <p:nvPr userDrawn="1"/>
        </p:nvSpPr>
        <p:spPr>
          <a:xfrm>
            <a:off x="8142523"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Date Placeholder 5">
            <a:extLst>
              <a:ext uri="{FF2B5EF4-FFF2-40B4-BE49-F238E27FC236}">
                <a16:creationId xmlns:a16="http://schemas.microsoft.com/office/drawing/2014/main" xmlns="" id="{8DEDB7CE-711E-4E43-9450-4C7BECE2FCFC}"/>
              </a:ext>
            </a:extLst>
          </p:cNvPr>
          <p:cNvSpPr>
            <a:spLocks noGrp="1"/>
          </p:cNvSpPr>
          <p:nvPr>
            <p:ph type="dt" sz="half" idx="10"/>
          </p:nvPr>
        </p:nvSpPr>
        <p:spPr>
          <a:xfrm>
            <a:off x="8379537" y="6309360"/>
            <a:ext cx="1885598" cy="457200"/>
          </a:xfrm>
        </p:spPr>
        <p:txBody>
          <a:bodyPr/>
          <a:lstStyle/>
          <a:p>
            <a:fld id="{C7049658-B31A-4F62-9996-2FC707C5F2CD}" type="datetime1">
              <a:rPr lang="en-US" smtClean="0"/>
              <a:t>08/08/2022</a:t>
            </a:fld>
            <a:endParaRPr lang="en-US" dirty="0"/>
          </a:p>
        </p:txBody>
      </p:sp>
      <p:sp>
        <p:nvSpPr>
          <p:cNvPr id="20" name="Slide Number Placeholder 9">
            <a:extLst>
              <a:ext uri="{FF2B5EF4-FFF2-40B4-BE49-F238E27FC236}">
                <a16:creationId xmlns:a16="http://schemas.microsoft.com/office/drawing/2014/main" xmlns="" id="{F5D9588C-9E6B-42F6-8B42-D18388626ACB}"/>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257348373"/>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xmlns="" id="{5C341663-7159-49AD-AAF3-4B3C490D8123}"/>
              </a:ext>
              <a:ext uri="{C183D7F6-B498-43B3-948B-1728B52AA6E4}">
                <adec:decorative xmlns:adec="http://schemas.microsoft.com/office/drawing/2017/decorative" xmlns="" val="1"/>
              </a:ext>
            </a:extLst>
          </p:cNvPr>
          <p:cNvSpPr/>
          <p:nvPr userDrawn="1"/>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xmlns="" id="{96DEFA91-CCB3-4B9E-9CFC-AA9D92073BB2}"/>
              </a:ext>
              <a:ext uri="{C183D7F6-B498-43B3-948B-1728B52AA6E4}">
                <adec:decorative xmlns:adec="http://schemas.microsoft.com/office/drawing/2017/decorative" xmlns="" val="1"/>
              </a:ext>
            </a:extLst>
          </p:cNvPr>
          <p:cNvSpPr/>
          <p:nvPr userDrawn="1"/>
        </p:nvSpPr>
        <p:spPr>
          <a:xfrm>
            <a:off x="0" y="3396996"/>
            <a:ext cx="4617720"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xmlns="" id="{D83D2425-8E71-4C9D-8737-018CE44525D0}"/>
              </a:ext>
              <a:ext uri="{C183D7F6-B498-43B3-948B-1728B52AA6E4}">
                <adec:decorative xmlns:adec="http://schemas.microsoft.com/office/drawing/2017/decorative" xmlns="" val="1"/>
              </a:ext>
            </a:extLst>
          </p:cNvPr>
          <p:cNvSpPr/>
          <p:nvPr userDrawn="1"/>
        </p:nvSpPr>
        <p:spPr>
          <a:xfrm rot="5400000">
            <a:off x="1216551"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xmlns="" id="{20F2EB12-394C-40E4-9186-CBD6635B5DA9}"/>
              </a:ext>
              <a:ext uri="{C183D7F6-B498-43B3-948B-1728B52AA6E4}">
                <adec:decorative xmlns:adec="http://schemas.microsoft.com/office/drawing/2017/decorative" xmlns="" val="1"/>
              </a:ext>
            </a:extLst>
          </p:cNvPr>
          <p:cNvSpPr/>
          <p:nvPr userDrawn="1"/>
        </p:nvSpPr>
        <p:spPr>
          <a:xfrm>
            <a:off x="4677552" y="0"/>
            <a:ext cx="751444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itle 1">
            <a:extLst>
              <a:ext uri="{FF2B5EF4-FFF2-40B4-BE49-F238E27FC236}">
                <a16:creationId xmlns:a16="http://schemas.microsoft.com/office/drawing/2014/main" xmlns="" id="{53F9468C-8821-4670-9C7C-78E7D75861AD}"/>
              </a:ext>
            </a:extLst>
          </p:cNvPr>
          <p:cNvSpPr>
            <a:spLocks noGrp="1"/>
          </p:cNvSpPr>
          <p:nvPr>
            <p:ph type="title" hasCustomPrompt="1"/>
          </p:nvPr>
        </p:nvSpPr>
        <p:spPr>
          <a:xfrm>
            <a:off x="5205915" y="673308"/>
            <a:ext cx="6457717" cy="1580890"/>
          </a:xfrm>
        </p:spPr>
        <p:txBody>
          <a:bodyPr/>
          <a:lstStyle>
            <a:lvl1pPr>
              <a:defRPr/>
            </a:lvl1pPr>
          </a:lstStyle>
          <a:p>
            <a:r>
              <a:rPr lang="en-US" dirty="0"/>
              <a:t>Click to add title</a:t>
            </a:r>
          </a:p>
        </p:txBody>
      </p:sp>
      <p:sp>
        <p:nvSpPr>
          <p:cNvPr id="35" name="Picture Placeholder 5">
            <a:extLst>
              <a:ext uri="{FF2B5EF4-FFF2-40B4-BE49-F238E27FC236}">
                <a16:creationId xmlns:a16="http://schemas.microsoft.com/office/drawing/2014/main" xmlns="" id="{6198A97B-719D-4F79-A04B-46EE272A1D90}"/>
              </a:ext>
            </a:extLst>
          </p:cNvPr>
          <p:cNvSpPr>
            <a:spLocks noGrp="1"/>
          </p:cNvSpPr>
          <p:nvPr>
            <p:ph type="pic" sz="quarter" idx="14" hasCustomPrompt="1"/>
          </p:nvPr>
        </p:nvSpPr>
        <p:spPr>
          <a:xfrm>
            <a:off x="0" y="3461004"/>
            <a:ext cx="4613547" cy="3396996"/>
          </a:xfrm>
        </p:spPr>
        <p:txBody>
          <a:bodyPr anchor="t"/>
          <a:lstStyle>
            <a:lvl1pPr algn="ctr">
              <a:defRPr/>
            </a:lvl1pPr>
          </a:lstStyle>
          <a:p>
            <a:r>
              <a:rPr lang="en-US" dirty="0"/>
              <a:t>Click to add photo</a:t>
            </a:r>
          </a:p>
        </p:txBody>
      </p:sp>
      <p:sp>
        <p:nvSpPr>
          <p:cNvPr id="34" name="Picture Placeholder 5">
            <a:extLst>
              <a:ext uri="{FF2B5EF4-FFF2-40B4-BE49-F238E27FC236}">
                <a16:creationId xmlns:a16="http://schemas.microsoft.com/office/drawing/2014/main" xmlns="" id="{79E62157-5D84-47E4-9718-5408E1C7E769}"/>
              </a:ext>
            </a:extLst>
          </p:cNvPr>
          <p:cNvSpPr>
            <a:spLocks noGrp="1"/>
          </p:cNvSpPr>
          <p:nvPr>
            <p:ph type="pic" sz="quarter" idx="13" hasCustomPrompt="1"/>
          </p:nvPr>
        </p:nvSpPr>
        <p:spPr>
          <a:xfrm>
            <a:off x="0" y="0"/>
            <a:ext cx="4613548" cy="3396994"/>
          </a:xfrm>
        </p:spPr>
        <p:txBody>
          <a:bodyPr anchor="t"/>
          <a:lstStyle>
            <a:lvl1pPr algn="ctr">
              <a:defRPr/>
            </a:lvl1pPr>
          </a:lstStyle>
          <a:p>
            <a:r>
              <a:rPr lang="en-US" dirty="0"/>
              <a:t>Click to add photo</a:t>
            </a:r>
          </a:p>
        </p:txBody>
      </p:sp>
      <p:sp>
        <p:nvSpPr>
          <p:cNvPr id="29" name="Content Placeholder 2">
            <a:extLst>
              <a:ext uri="{FF2B5EF4-FFF2-40B4-BE49-F238E27FC236}">
                <a16:creationId xmlns:a16="http://schemas.microsoft.com/office/drawing/2014/main" xmlns="" id="{551E6FEF-934C-427E-A65F-F501B04FC71D}"/>
              </a:ext>
            </a:extLst>
          </p:cNvPr>
          <p:cNvSpPr>
            <a:spLocks noGrp="1"/>
          </p:cNvSpPr>
          <p:nvPr>
            <p:ph idx="1" hasCustomPrompt="1"/>
          </p:nvPr>
        </p:nvSpPr>
        <p:spPr>
          <a:xfrm>
            <a:off x="5205918" y="2353586"/>
            <a:ext cx="6457717" cy="3767496"/>
          </a:xfrm>
        </p:spPr>
        <p:txBody>
          <a:bodyPr anchor="t">
            <a:normAutofit/>
          </a:bodyPr>
          <a:lstStyle>
            <a:lvl1pPr>
              <a:defRPr sz="1600" b="0" baseline="0"/>
            </a:lvl1pPr>
          </a:lstStyle>
          <a:p>
            <a:r>
              <a:rPr lang="en-US" dirty="0"/>
              <a:t>Click to add text</a:t>
            </a:r>
          </a:p>
        </p:txBody>
      </p:sp>
      <p:sp>
        <p:nvSpPr>
          <p:cNvPr id="31" name="Footer Placeholder 4">
            <a:extLst>
              <a:ext uri="{FF2B5EF4-FFF2-40B4-BE49-F238E27FC236}">
                <a16:creationId xmlns:a16="http://schemas.microsoft.com/office/drawing/2014/main" xmlns="" id="{CA12CF76-B207-465C-A494-3C57818ACCE6}"/>
              </a:ext>
            </a:extLst>
          </p:cNvPr>
          <p:cNvSpPr>
            <a:spLocks noGrp="1"/>
          </p:cNvSpPr>
          <p:nvPr>
            <p:ph type="ftr" sz="quarter" idx="11"/>
          </p:nvPr>
        </p:nvSpPr>
        <p:spPr>
          <a:xfrm>
            <a:off x="261906" y="6309360"/>
            <a:ext cx="4097030" cy="457200"/>
          </a:xfrm>
        </p:spPr>
        <p:txBody>
          <a:bodyPr/>
          <a:lstStyle>
            <a:lvl1pPr>
              <a:defRPr>
                <a:effectLst>
                  <a:outerShdw blurRad="50800" dist="38100" dir="240000" algn="ctr" rotWithShape="0">
                    <a:schemeClr val="tx1">
                      <a:alpha val="43000"/>
                    </a:schemeClr>
                  </a:outerShdw>
                </a:effectLst>
              </a:defRPr>
            </a:lvl1pPr>
          </a:lstStyle>
          <a:p>
            <a:r>
              <a:rPr lang="en-US" dirty="0"/>
              <a:t>Presentation Title</a:t>
            </a:r>
          </a:p>
        </p:txBody>
      </p:sp>
      <p:sp>
        <p:nvSpPr>
          <p:cNvPr id="30" name="Date Placeholder 3">
            <a:extLst>
              <a:ext uri="{FF2B5EF4-FFF2-40B4-BE49-F238E27FC236}">
                <a16:creationId xmlns:a16="http://schemas.microsoft.com/office/drawing/2014/main" xmlns="" id="{9F682261-0FB4-4600-86B5-DDF27881F743}"/>
              </a:ext>
            </a:extLst>
          </p:cNvPr>
          <p:cNvSpPr>
            <a:spLocks noGrp="1"/>
          </p:cNvSpPr>
          <p:nvPr>
            <p:ph type="dt" sz="half" idx="10"/>
          </p:nvPr>
        </p:nvSpPr>
        <p:spPr>
          <a:xfrm>
            <a:off x="5205303" y="6309360"/>
            <a:ext cx="3411973" cy="457200"/>
          </a:xfrm>
        </p:spPr>
        <p:txBody>
          <a:bodyPr/>
          <a:lstStyle>
            <a:lvl1pPr>
              <a:defRPr>
                <a:effectLst/>
              </a:defRPr>
            </a:lvl1pPr>
          </a:lstStyle>
          <a:p>
            <a:fld id="{07B0C15C-146D-42C9-B24A-389A27E5FC3F}" type="datetime1">
              <a:rPr lang="en-US" smtClean="0">
                <a:solidFill>
                  <a:schemeClr val="tx2"/>
                </a:solidFill>
              </a:rPr>
              <a:pPr/>
              <a:t>08/08/2022</a:t>
            </a:fld>
            <a:endParaRPr lang="en-US" dirty="0"/>
          </a:p>
        </p:txBody>
      </p:sp>
      <p:sp>
        <p:nvSpPr>
          <p:cNvPr id="32" name="Slide Number Placeholder 5">
            <a:extLst>
              <a:ext uri="{FF2B5EF4-FFF2-40B4-BE49-F238E27FC236}">
                <a16:creationId xmlns:a16="http://schemas.microsoft.com/office/drawing/2014/main" xmlns="" id="{632EB37A-06D5-4BC7-BC11-75B1719B0EA4}"/>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348522935"/>
      </p:ext>
    </p:extLst>
  </p:cSld>
  <p:clrMapOvr>
    <a:masterClrMapping/>
  </p:clrMapOvr>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xmlns="" id="{E7E77A60-3019-43AE-AA38-E130C04CFD8D}"/>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xmlns="" id="{3FDBF0FB-88D2-4271-BFAF-D129CF8C2F68}"/>
              </a:ext>
            </a:extLst>
          </p:cNvPr>
          <p:cNvSpPr/>
          <p:nvPr userDrawn="1"/>
        </p:nvSpPr>
        <p:spPr>
          <a:xfrm>
            <a:off x="7547855" y="-4078"/>
            <a:ext cx="4641096" cy="105654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xmlns="" id="{862B807B-6DFA-471C-B675-016416207F0E}"/>
              </a:ext>
            </a:extLst>
          </p:cNvPr>
          <p:cNvSpPr/>
          <p:nvPr userDrawn="1"/>
        </p:nvSpPr>
        <p:spPr>
          <a:xfrm>
            <a:off x="1525" y="1031500"/>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xmlns="" id="{0555D4C0-9882-489D-AD77-A9F38B3784A6}"/>
              </a:ext>
            </a:extLst>
          </p:cNvPr>
          <p:cNvSpPr/>
          <p:nvPr userDrawn="1"/>
        </p:nvSpPr>
        <p:spPr>
          <a:xfrm>
            <a:off x="7585468" y="1095508"/>
            <a:ext cx="4603482" cy="501689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xmlns="" id="{63F61843-5C9C-49E0-8A90-64085BC79F79}"/>
              </a:ext>
            </a:extLst>
          </p:cNvPr>
          <p:cNvSpPr>
            <a:spLocks noGrp="1"/>
          </p:cNvSpPr>
          <p:nvPr>
            <p:ph type="ctrTitle" hasCustomPrompt="1"/>
          </p:nvPr>
        </p:nvSpPr>
        <p:spPr>
          <a:xfrm>
            <a:off x="7973503" y="1709530"/>
            <a:ext cx="3754671" cy="2528515"/>
          </a:xfrm>
        </p:spPr>
        <p:txBody>
          <a:bodyPr anchor="b"/>
          <a:lstStyle>
            <a:lvl1pPr>
              <a:lnSpc>
                <a:spcPct val="100000"/>
              </a:lnSpc>
              <a:defRPr/>
            </a:lvl1pPr>
          </a:lstStyle>
          <a:p>
            <a:r>
              <a:rPr lang="en-US" sz="3600" b="1" cap="none" dirty="0">
                <a:solidFill>
                  <a:schemeClr val="tx2"/>
                </a:solidFill>
              </a:rPr>
              <a:t>Click to add title</a:t>
            </a:r>
          </a:p>
        </p:txBody>
      </p:sp>
      <p:sp>
        <p:nvSpPr>
          <p:cNvPr id="30" name="Subtitle 2">
            <a:extLst>
              <a:ext uri="{FF2B5EF4-FFF2-40B4-BE49-F238E27FC236}">
                <a16:creationId xmlns:a16="http://schemas.microsoft.com/office/drawing/2014/main" xmlns="" id="{15C8BDC7-F09C-40A3-B14E-9A49781EE6CE}"/>
              </a:ext>
            </a:extLst>
          </p:cNvPr>
          <p:cNvSpPr>
            <a:spLocks noGrp="1"/>
          </p:cNvSpPr>
          <p:nvPr>
            <p:ph type="subTitle" idx="1" hasCustomPrompt="1"/>
          </p:nvPr>
        </p:nvSpPr>
        <p:spPr>
          <a:xfrm>
            <a:off x="7976914" y="4238046"/>
            <a:ext cx="3806919" cy="1741404"/>
          </a:xfrm>
        </p:spPr>
        <p:txBody>
          <a:bodyPr anchor="t">
            <a:normAutofit/>
          </a:bodyPr>
          <a:lstStyle>
            <a:lvl1pPr>
              <a:defRPr sz="1600" b="0"/>
            </a:lvl1pPr>
          </a:lstStyle>
          <a:p>
            <a:r>
              <a:rPr lang="en-US" sz="2000" dirty="0">
                <a:solidFill>
                  <a:schemeClr val="tx2"/>
                </a:solidFill>
              </a:rPr>
              <a:t>Click to add subtitle</a:t>
            </a:r>
          </a:p>
        </p:txBody>
      </p:sp>
      <p:sp>
        <p:nvSpPr>
          <p:cNvPr id="32" name="Rectangle 31">
            <a:extLst>
              <a:ext uri="{FF2B5EF4-FFF2-40B4-BE49-F238E27FC236}">
                <a16:creationId xmlns:a16="http://schemas.microsoft.com/office/drawing/2014/main" xmlns="" id="{247A5DB4-1ED7-4630-89AF-F1802E44EF89}"/>
              </a:ext>
            </a:extLst>
          </p:cNvPr>
          <p:cNvSpPr/>
          <p:nvPr userDrawn="1"/>
        </p:nvSpPr>
        <p:spPr>
          <a:xfrm>
            <a:off x="0" y="6144405"/>
            <a:ext cx="7534656" cy="71359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xmlns="" id="{6E5D4012-4107-490F-A369-EA7063242A98}"/>
              </a:ext>
            </a:extLst>
          </p:cNvPr>
          <p:cNvSpPr/>
          <p:nvPr userDrawn="1"/>
        </p:nvSpPr>
        <p:spPr>
          <a:xfrm>
            <a:off x="7585468" y="6167615"/>
            <a:ext cx="4603482"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xmlns="" id="{795C79E2-9EA5-4713-B4AF-0E4572CFFA2F}"/>
              </a:ext>
            </a:extLst>
          </p:cNvPr>
          <p:cNvSpPr/>
          <p:nvPr userDrawn="1"/>
        </p:nvSpPr>
        <p:spPr>
          <a:xfrm>
            <a:off x="1525" y="6112401"/>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a:extLst>
              <a:ext uri="{FF2B5EF4-FFF2-40B4-BE49-F238E27FC236}">
                <a16:creationId xmlns:a16="http://schemas.microsoft.com/office/drawing/2014/main" xmlns="" id="{274C09E2-06F0-4230-8DAD-A0DBF01F8603}"/>
              </a:ext>
            </a:extLst>
          </p:cNvPr>
          <p:cNvSpPr/>
          <p:nvPr userDrawn="1"/>
        </p:nvSpPr>
        <p:spPr>
          <a:xfrm>
            <a:off x="7521459"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Picture Placeholder 38">
            <a:extLst>
              <a:ext uri="{FF2B5EF4-FFF2-40B4-BE49-F238E27FC236}">
                <a16:creationId xmlns:a16="http://schemas.microsoft.com/office/drawing/2014/main" xmlns="" id="{AB2070F4-085F-4F8D-A1E8-A58E5F8F0687}"/>
              </a:ext>
            </a:extLst>
          </p:cNvPr>
          <p:cNvSpPr>
            <a:spLocks noGrp="1"/>
          </p:cNvSpPr>
          <p:nvPr>
            <p:ph type="pic" sz="quarter" idx="13" hasCustomPrompt="1"/>
          </p:nvPr>
        </p:nvSpPr>
        <p:spPr>
          <a:xfrm>
            <a:off x="1" y="1095509"/>
            <a:ext cx="7519932" cy="5016892"/>
          </a:xfrm>
        </p:spPr>
        <p:txBody>
          <a:bodyPr anchor="t"/>
          <a:lstStyle>
            <a:lvl1pPr algn="ctr">
              <a:defRPr/>
            </a:lvl1pPr>
          </a:lstStyle>
          <a:p>
            <a:r>
              <a:rPr lang="en-US" dirty="0"/>
              <a:t>Click to add photo</a:t>
            </a:r>
          </a:p>
        </p:txBody>
      </p:sp>
    </p:spTree>
    <p:extLst>
      <p:ext uri="{BB962C8B-B14F-4D97-AF65-F5344CB8AC3E}">
        <p14:creationId xmlns:p14="http://schemas.microsoft.com/office/powerpoint/2010/main" val="364049053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xmlns="" id="{EDEBA854-A26D-41C5-9D40-DF6B49ACB136}"/>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xmlns="" id="{0995BFA7-EB65-4E20-A693-324FEF74D3A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xmlns="" id="{6A9E9218-0397-4231-81F4-03972AB6A3DD}"/>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xmlns="" id="{81905177-1789-44BB-950A-7018653E6466}"/>
              </a:ext>
            </a:extLst>
          </p:cNvPr>
          <p:cNvSpPr>
            <a:spLocks noGrp="1"/>
          </p:cNvSpPr>
          <p:nvPr>
            <p:ph type="title" hasCustomPrompt="1"/>
          </p:nvPr>
        </p:nvSpPr>
        <p:spPr>
          <a:xfrm>
            <a:off x="1535371" y="1044054"/>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16" name="Rectangle 15">
            <a:extLst>
              <a:ext uri="{FF2B5EF4-FFF2-40B4-BE49-F238E27FC236}">
                <a16:creationId xmlns:a16="http://schemas.microsoft.com/office/drawing/2014/main" xmlns="" id="{AF2F4B8C-C655-4441-A7FF-616EF634E6E1}"/>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xmlns="" id="{F89301A4-3CA9-4D0E-944E-1BE5921FA0B3}"/>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ooter Placeholder 4">
            <a:extLst>
              <a:ext uri="{FF2B5EF4-FFF2-40B4-BE49-F238E27FC236}">
                <a16:creationId xmlns:a16="http://schemas.microsoft.com/office/drawing/2014/main" xmlns="" id="{A9C29C55-D1EC-4DD4-BA5B-11E4AB1578D7}"/>
              </a:ext>
            </a:extLst>
          </p:cNvPr>
          <p:cNvSpPr>
            <a:spLocks noGrp="1"/>
          </p:cNvSpPr>
          <p:nvPr>
            <p:ph type="ftr" sz="quarter" idx="11"/>
          </p:nvPr>
        </p:nvSpPr>
        <p:spPr>
          <a:xfrm>
            <a:off x="1535371" y="6309360"/>
            <a:ext cx="5732061" cy="457200"/>
          </a:xfrm>
        </p:spPr>
        <p:txBody>
          <a:bodyPr/>
          <a:lstStyle/>
          <a:p>
            <a:r>
              <a:rPr lang="en-US" dirty="0"/>
              <a:t>Presentation Title</a:t>
            </a:r>
          </a:p>
        </p:txBody>
      </p:sp>
      <p:sp>
        <p:nvSpPr>
          <p:cNvPr id="20" name="Date Placeholder 3">
            <a:extLst>
              <a:ext uri="{FF2B5EF4-FFF2-40B4-BE49-F238E27FC236}">
                <a16:creationId xmlns:a16="http://schemas.microsoft.com/office/drawing/2014/main" xmlns="" id="{C31C8C6B-3212-41F0-A8A1-4A6A700AFB9D}"/>
              </a:ext>
            </a:extLst>
          </p:cNvPr>
          <p:cNvSpPr>
            <a:spLocks noGrp="1"/>
          </p:cNvSpPr>
          <p:nvPr>
            <p:ph type="dt" sz="half" idx="10"/>
          </p:nvPr>
        </p:nvSpPr>
        <p:spPr>
          <a:xfrm>
            <a:off x="8202168" y="6309360"/>
            <a:ext cx="2148840" cy="457200"/>
          </a:xfrm>
        </p:spPr>
        <p:txBody>
          <a:bodyPr/>
          <a:lstStyle/>
          <a:p>
            <a:fld id="{DDA8E063-DAA4-4787-8AA1-15BBB2D38CED}" type="datetime1">
              <a:rPr lang="en-US" smtClean="0"/>
              <a:t>08/08/2022</a:t>
            </a:fld>
            <a:endParaRPr lang="en-US" dirty="0"/>
          </a:p>
        </p:txBody>
      </p:sp>
      <p:sp>
        <p:nvSpPr>
          <p:cNvPr id="21" name="Slide Number Placeholder 5">
            <a:extLst>
              <a:ext uri="{FF2B5EF4-FFF2-40B4-BE49-F238E27FC236}">
                <a16:creationId xmlns:a16="http://schemas.microsoft.com/office/drawing/2014/main" xmlns="" id="{67357410-255F-470C-AD92-44B15997A771}"/>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60435124"/>
      </p:ext>
    </p:extLst>
  </p:cSld>
  <p:clrMapOvr>
    <a:masterClrMapping/>
  </p:clrMapOvr>
  <p:hf hdr="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useBgFill="1">
        <p:nvSpPr>
          <p:cNvPr id="6" name="Rectangle 5">
            <a:extLst>
              <a:ext uri="{FF2B5EF4-FFF2-40B4-BE49-F238E27FC236}">
                <a16:creationId xmlns:a16="http://schemas.microsoft.com/office/drawing/2014/main" xmlns="" id="{2DF88512-9E62-4695-B350-39488566A1F7}"/>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xmlns="" id="{18CD596D-95F4-4C5C-A0E7-86D747FE70BE}"/>
              </a:ext>
            </a:extLst>
          </p:cNvPr>
          <p:cNvSpPr/>
          <p:nvPr userDrawn="1"/>
        </p:nvSpPr>
        <p:spPr>
          <a:xfrm>
            <a:off x="1038768" y="2130218"/>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xmlns="" id="{67553E9F-DCBF-4BEE-A261-5AA97361A0E0}"/>
              </a:ext>
            </a:extLst>
          </p:cNvPr>
          <p:cNvSpPr/>
          <p:nvPr userDrawn="1"/>
        </p:nvSpPr>
        <p:spPr>
          <a:xfrm>
            <a:off x="0" y="896641"/>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xmlns="" id="{949B0EB0-AEBA-44ED-BC77-4188C7486144}"/>
              </a:ext>
            </a:extLst>
          </p:cNvPr>
          <p:cNvSpPr>
            <a:spLocks noGrp="1"/>
          </p:cNvSpPr>
          <p:nvPr>
            <p:ph type="title" hasCustomPrompt="1"/>
          </p:nvPr>
        </p:nvSpPr>
        <p:spPr>
          <a:xfrm>
            <a:off x="1535371" y="1044054"/>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10" name="Rectangle 9">
            <a:extLst>
              <a:ext uri="{FF2B5EF4-FFF2-40B4-BE49-F238E27FC236}">
                <a16:creationId xmlns:a16="http://schemas.microsoft.com/office/drawing/2014/main" xmlns="" id="{7278DD10-67BC-4E87-A788-A45C6093F5F8}"/>
              </a:ext>
            </a:extLst>
          </p:cNvPr>
          <p:cNvSpPr/>
          <p:nvPr userDrawn="1"/>
        </p:nvSpPr>
        <p:spPr>
          <a:xfrm>
            <a:off x="-1" y="962423"/>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xmlns="" id="{916769F5-486B-4B48-A543-2C70359DF66E}"/>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4">
            <a:extLst>
              <a:ext uri="{FF2B5EF4-FFF2-40B4-BE49-F238E27FC236}">
                <a16:creationId xmlns:a16="http://schemas.microsoft.com/office/drawing/2014/main" xmlns="" id="{B47BB165-F380-48C4-B95B-C09C91893B2D}"/>
              </a:ext>
            </a:extLst>
          </p:cNvPr>
          <p:cNvSpPr>
            <a:spLocks noGrp="1"/>
          </p:cNvSpPr>
          <p:nvPr>
            <p:ph type="ftr" sz="quarter" idx="11"/>
          </p:nvPr>
        </p:nvSpPr>
        <p:spPr>
          <a:xfrm>
            <a:off x="1535371" y="6309360"/>
            <a:ext cx="5732061" cy="457200"/>
          </a:xfrm>
        </p:spPr>
        <p:txBody>
          <a:bodyPr/>
          <a:lstStyle/>
          <a:p>
            <a:r>
              <a:rPr lang="en-US" dirty="0"/>
              <a:t>Presentation Title</a:t>
            </a:r>
          </a:p>
        </p:txBody>
      </p:sp>
      <p:sp>
        <p:nvSpPr>
          <p:cNvPr id="13" name="Date Placeholder 3">
            <a:extLst>
              <a:ext uri="{FF2B5EF4-FFF2-40B4-BE49-F238E27FC236}">
                <a16:creationId xmlns:a16="http://schemas.microsoft.com/office/drawing/2014/main" xmlns="" id="{49ADD171-0134-4347-A2D8-0B9D7634F1B2}"/>
              </a:ext>
            </a:extLst>
          </p:cNvPr>
          <p:cNvSpPr>
            <a:spLocks noGrp="1"/>
          </p:cNvSpPr>
          <p:nvPr>
            <p:ph type="dt" sz="half" idx="10"/>
          </p:nvPr>
        </p:nvSpPr>
        <p:spPr>
          <a:xfrm>
            <a:off x="8202168" y="6309360"/>
            <a:ext cx="2148840" cy="457200"/>
          </a:xfrm>
        </p:spPr>
        <p:txBody>
          <a:bodyPr/>
          <a:lstStyle/>
          <a:p>
            <a:fld id="{DDA8E063-DAA4-4787-8AA1-15BBB2D38CED}" type="datetime1">
              <a:rPr lang="en-US" smtClean="0"/>
              <a:t>08/08/2022</a:t>
            </a:fld>
            <a:endParaRPr lang="en-US" dirty="0"/>
          </a:p>
        </p:txBody>
      </p:sp>
      <p:sp>
        <p:nvSpPr>
          <p:cNvPr id="14" name="Slide Number Placeholder 5">
            <a:extLst>
              <a:ext uri="{FF2B5EF4-FFF2-40B4-BE49-F238E27FC236}">
                <a16:creationId xmlns:a16="http://schemas.microsoft.com/office/drawing/2014/main" xmlns="" id="{F0805E9B-6657-4167-BD79-CAC59C0D841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684561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7A8A107B-E23F-4793-95B4-335240DB97AF}"/>
              </a:ext>
              <a:ext uri="{C183D7F6-B498-43B3-948B-1728B52AA6E4}">
                <adec:decorative xmlns:adec="http://schemas.microsoft.com/office/drawing/2017/decorative" xmlns="" val="1"/>
              </a:ext>
            </a:extLst>
          </p:cNvPr>
          <p:cNvSpPr/>
          <p:nvPr userDrawn="1"/>
        </p:nvSpPr>
        <p:spPr>
          <a:xfrm>
            <a:off x="4551118"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Picture Placeholder 8">
            <a:extLst>
              <a:ext uri="{FF2B5EF4-FFF2-40B4-BE49-F238E27FC236}">
                <a16:creationId xmlns:a16="http://schemas.microsoft.com/office/drawing/2014/main" xmlns="" id="{B7568F3C-8CA8-489A-9870-E2C458355CCA}"/>
              </a:ext>
            </a:extLst>
          </p:cNvPr>
          <p:cNvSpPr>
            <a:spLocks noGrp="1"/>
          </p:cNvSpPr>
          <p:nvPr>
            <p:ph type="pic" sz="quarter" idx="13" hasCustomPrompt="1"/>
          </p:nvPr>
        </p:nvSpPr>
        <p:spPr>
          <a:xfrm>
            <a:off x="0" y="0"/>
            <a:ext cx="12192000" cy="6858000"/>
          </a:xfrm>
          <a:custGeom>
            <a:avLst/>
            <a:gdLst>
              <a:gd name="connsiteX0" fmla="*/ 4615126 w 12192000"/>
              <a:gd name="connsiteY0" fmla="*/ 0 h 6858000"/>
              <a:gd name="connsiteX1" fmla="*/ 12192000 w 12192000"/>
              <a:gd name="connsiteY1" fmla="*/ 0 h 6858000"/>
              <a:gd name="connsiteX2" fmla="*/ 12192000 w 12192000"/>
              <a:gd name="connsiteY2" fmla="*/ 6858000 h 6858000"/>
              <a:gd name="connsiteX3" fmla="*/ 4615126 w 12192000"/>
              <a:gd name="connsiteY3" fmla="*/ 6858000 h 6858000"/>
              <a:gd name="connsiteX4" fmla="*/ 0 w 12192000"/>
              <a:gd name="connsiteY4" fmla="*/ 0 h 6858000"/>
              <a:gd name="connsiteX5" fmla="*/ 4551118 w 12192000"/>
              <a:gd name="connsiteY5" fmla="*/ 0 h 6858000"/>
              <a:gd name="connsiteX6" fmla="*/ 4551118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4615126" y="0"/>
                </a:moveTo>
                <a:lnTo>
                  <a:pt x="12192000" y="0"/>
                </a:lnTo>
                <a:lnTo>
                  <a:pt x="12192000" y="6858000"/>
                </a:lnTo>
                <a:lnTo>
                  <a:pt x="4615126" y="6858000"/>
                </a:lnTo>
                <a:close/>
                <a:moveTo>
                  <a:pt x="0" y="0"/>
                </a:moveTo>
                <a:lnTo>
                  <a:pt x="4551118" y="0"/>
                </a:lnTo>
                <a:lnTo>
                  <a:pt x="4551118" y="6858000"/>
                </a:lnTo>
                <a:lnTo>
                  <a:pt x="0" y="6858000"/>
                </a:lnTo>
                <a:close/>
              </a:path>
            </a:pathLst>
          </a:custGeom>
        </p:spPr>
        <p:txBody>
          <a:bodyPr wrap="square" anchor="t">
            <a:noAutofit/>
          </a:bodyPr>
          <a:lstStyle>
            <a:lvl1pPr algn="ctr">
              <a:defRPr/>
            </a:lvl1pPr>
          </a:lstStyle>
          <a:p>
            <a:r>
              <a:rPr lang="en-US" dirty="0"/>
              <a:t>Click to add photo</a:t>
            </a:r>
          </a:p>
        </p:txBody>
      </p:sp>
      <p:sp>
        <p:nvSpPr>
          <p:cNvPr id="2" name="Title 1">
            <a:extLst>
              <a:ext uri="{FF2B5EF4-FFF2-40B4-BE49-F238E27FC236}">
                <a16:creationId xmlns:a16="http://schemas.microsoft.com/office/drawing/2014/main" xmlns="" id="{CE2C14E8-F37D-4BEA-9D62-5E707EDF0D44}"/>
              </a:ext>
            </a:extLst>
          </p:cNvPr>
          <p:cNvSpPr>
            <a:spLocks noGrp="1"/>
          </p:cNvSpPr>
          <p:nvPr>
            <p:ph type="title" hasCustomPrompt="1"/>
          </p:nvPr>
        </p:nvSpPr>
        <p:spPr>
          <a:xfrm>
            <a:off x="-1725" y="1095508"/>
            <a:ext cx="4606535" cy="3936931"/>
          </a:xfrm>
          <a:solidFill>
            <a:schemeClr val="tx2"/>
          </a:solidFill>
        </p:spPr>
        <p:txBody>
          <a:bodyPr rIns="365760" anchor="b"/>
          <a:lstStyle>
            <a:lvl1pPr marL="365760">
              <a:lnSpc>
                <a:spcPct val="100000"/>
              </a:lnSpc>
              <a:spcBef>
                <a:spcPts val="1000"/>
              </a:spcBef>
              <a:defRPr sz="3600">
                <a:solidFill>
                  <a:schemeClr val="bg1"/>
                </a:solidFill>
              </a:defRPr>
            </a:lvl1pPr>
          </a:lstStyle>
          <a:p>
            <a:r>
              <a:rPr lang="en-US" dirty="0"/>
              <a:t>CLICK TO EDIT MASTER TITLE STYLE</a:t>
            </a:r>
          </a:p>
        </p:txBody>
      </p:sp>
      <p:sp>
        <p:nvSpPr>
          <p:cNvPr id="5" name="Text Placeholder 4">
            <a:extLst>
              <a:ext uri="{FF2B5EF4-FFF2-40B4-BE49-F238E27FC236}">
                <a16:creationId xmlns:a16="http://schemas.microsoft.com/office/drawing/2014/main" xmlns="" id="{D1784D33-9C88-49E6-8F90-05148C5496F5}"/>
              </a:ext>
            </a:extLst>
          </p:cNvPr>
          <p:cNvSpPr>
            <a:spLocks noGrp="1"/>
          </p:cNvSpPr>
          <p:nvPr>
            <p:ph type="body" sz="quarter" idx="14"/>
          </p:nvPr>
        </p:nvSpPr>
        <p:spPr>
          <a:xfrm>
            <a:off x="-1726" y="5032439"/>
            <a:ext cx="4606535" cy="1079962"/>
          </a:xfrm>
          <a:solidFill>
            <a:schemeClr val="tx2"/>
          </a:solidFill>
        </p:spPr>
        <p:txBody>
          <a:bodyPr anchor="ctr"/>
          <a:lstStyle>
            <a:lvl1pPr marL="365760">
              <a:spcBef>
                <a:spcPts val="1000"/>
              </a:spcBef>
              <a:defRPr sz="18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a:t>
            </a:r>
          </a:p>
        </p:txBody>
      </p:sp>
      <p:sp>
        <p:nvSpPr>
          <p:cNvPr id="24" name="Footer Placeholder 4">
            <a:extLst>
              <a:ext uri="{FF2B5EF4-FFF2-40B4-BE49-F238E27FC236}">
                <a16:creationId xmlns:a16="http://schemas.microsoft.com/office/drawing/2014/main" xmlns="" id="{5CD820E0-0083-439B-A9DE-C3DEA1DEA851}"/>
              </a:ext>
            </a:extLst>
          </p:cNvPr>
          <p:cNvSpPr>
            <a:spLocks noGrp="1"/>
          </p:cNvSpPr>
          <p:nvPr>
            <p:ph type="ftr" sz="quarter" idx="11"/>
          </p:nvPr>
        </p:nvSpPr>
        <p:spPr>
          <a:xfrm>
            <a:off x="855388" y="6309360"/>
            <a:ext cx="6007691" cy="457200"/>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Presentation Title</a:t>
            </a:r>
          </a:p>
        </p:txBody>
      </p:sp>
      <p:sp>
        <p:nvSpPr>
          <p:cNvPr id="26" name="Date Placeholder 3">
            <a:extLst>
              <a:ext uri="{FF2B5EF4-FFF2-40B4-BE49-F238E27FC236}">
                <a16:creationId xmlns:a16="http://schemas.microsoft.com/office/drawing/2014/main" xmlns="" id="{D8A8D931-E01B-43C0-806F-2413BF5938FC}"/>
              </a:ext>
            </a:extLst>
          </p:cNvPr>
          <p:cNvSpPr>
            <a:spLocks noGrp="1"/>
          </p:cNvSpPr>
          <p:nvPr>
            <p:ph type="dt" sz="half" idx="10"/>
          </p:nvPr>
        </p:nvSpPr>
        <p:spPr>
          <a:xfrm>
            <a:off x="8197353" y="6309360"/>
            <a:ext cx="2151134" cy="457200"/>
          </a:xfrm>
        </p:spPr>
        <p:txBody>
          <a:bodyPr/>
          <a:lstStyle>
            <a:lvl1pPr>
              <a:defRPr>
                <a:solidFill>
                  <a:schemeClr val="bg1"/>
                </a:solidFill>
                <a:effectLst>
                  <a:outerShdw blurRad="38100" dist="38100" dir="2700000" algn="tl">
                    <a:srgbClr val="000000">
                      <a:alpha val="43137"/>
                    </a:srgbClr>
                  </a:outerShdw>
                </a:effectLst>
              </a:defRPr>
            </a:lvl1pPr>
          </a:lstStyle>
          <a:p>
            <a:fld id="{C150E1EA-44FA-4D89-855F-C0B34F87238D}" type="datetime1">
              <a:rPr lang="en-US" smtClean="0"/>
              <a:pPr/>
              <a:t>08/08/2022</a:t>
            </a:fld>
            <a:endParaRPr lang="en-US" dirty="0"/>
          </a:p>
        </p:txBody>
      </p:sp>
      <p:sp>
        <p:nvSpPr>
          <p:cNvPr id="27" name="Slide Number Placeholder 6">
            <a:extLst>
              <a:ext uri="{FF2B5EF4-FFF2-40B4-BE49-F238E27FC236}">
                <a16:creationId xmlns:a16="http://schemas.microsoft.com/office/drawing/2014/main" xmlns="" id="{0F3F4E6D-F4D2-430F-A2C3-3C037D778F4B}"/>
              </a:ext>
            </a:extLst>
          </p:cNvPr>
          <p:cNvSpPr>
            <a:spLocks noGrp="1"/>
          </p:cNvSpPr>
          <p:nvPr>
            <p:ph type="sldNum" sz="quarter" idx="12"/>
          </p:nvPr>
        </p:nvSpPr>
        <p:spPr>
          <a:xfrm>
            <a:off x="10569202" y="6309360"/>
            <a:ext cx="979879" cy="457200"/>
          </a:xfrm>
        </p:spPr>
        <p:txBody>
          <a:bodyPr/>
          <a:lstStyle>
            <a:lvl1pPr>
              <a:defRPr>
                <a:solidFill>
                  <a:schemeClr val="bg1"/>
                </a:solidFill>
                <a:effectLst>
                  <a:outerShdw blurRad="38100" dist="38100" dir="2700000" algn="tl">
                    <a:srgbClr val="000000">
                      <a:alpha val="43137"/>
                    </a:srgbClr>
                  </a:outerShdw>
                </a:effectLst>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747931588"/>
      </p:ext>
    </p:extLst>
  </p:cSld>
  <p:clrMapOvr>
    <a:masterClrMapping/>
  </p:clrMapOvr>
  <p:hf hdr="0"/>
  <p:extLst>
    <p:ext uri="{DCECCB84-F9BA-43D5-87BE-67443E8EF086}">
      <p15:sldGuideLst xmlns:p15="http://schemas.microsoft.com/office/powerpoint/2012/main" xmlns="">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xmlns="" id="{29F91A3C-7ABB-4E5E-B04F-29DB072AE13C}"/>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a:extLst>
              <a:ext uri="{FF2B5EF4-FFF2-40B4-BE49-F238E27FC236}">
                <a16:creationId xmlns:a16="http://schemas.microsoft.com/office/drawing/2014/main" xmlns="" id="{9EB9AABE-3FBC-4E64-8672-D073D4A3F41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a:extLst>
              <a:ext uri="{FF2B5EF4-FFF2-40B4-BE49-F238E27FC236}">
                <a16:creationId xmlns:a16="http://schemas.microsoft.com/office/drawing/2014/main" xmlns="" id="{38FF13AE-FEBF-40A1-A799-6EB275CBBCB5}"/>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Title 1">
            <a:extLst>
              <a:ext uri="{FF2B5EF4-FFF2-40B4-BE49-F238E27FC236}">
                <a16:creationId xmlns:a16="http://schemas.microsoft.com/office/drawing/2014/main" xmlns="" id="{EACBDB11-07EC-4982-BBFA-8EECF50C7B93}"/>
              </a:ext>
            </a:extLst>
          </p:cNvPr>
          <p:cNvSpPr>
            <a:spLocks noGrp="1"/>
          </p:cNvSpPr>
          <p:nvPr>
            <p:ph type="title" hasCustomPrompt="1"/>
          </p:nvPr>
        </p:nvSpPr>
        <p:spPr>
          <a:xfrm>
            <a:off x="1535372" y="4872251"/>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30" name="Rectangle 29">
            <a:extLst>
              <a:ext uri="{FF2B5EF4-FFF2-40B4-BE49-F238E27FC236}">
                <a16:creationId xmlns:a16="http://schemas.microsoft.com/office/drawing/2014/main" xmlns="" id="{67B21770-EBB9-4C73-BE13-26901F3CC9F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xmlns="" id="{4172AFA4-5141-4F0F-B9F6-0BE3ADBED218}"/>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ooter Placeholder 4">
            <a:extLst>
              <a:ext uri="{FF2B5EF4-FFF2-40B4-BE49-F238E27FC236}">
                <a16:creationId xmlns:a16="http://schemas.microsoft.com/office/drawing/2014/main" xmlns="" id="{41DE758B-03CF-48F8-BCBE-AD97B70428DF}"/>
              </a:ext>
            </a:extLst>
          </p:cNvPr>
          <p:cNvSpPr>
            <a:spLocks noGrp="1"/>
          </p:cNvSpPr>
          <p:nvPr>
            <p:ph type="ftr" sz="quarter" idx="11"/>
          </p:nvPr>
        </p:nvSpPr>
        <p:spPr>
          <a:xfrm>
            <a:off x="1535372" y="6309360"/>
            <a:ext cx="4946592" cy="457200"/>
          </a:xfrm>
        </p:spPr>
        <p:txBody>
          <a:bodyPr/>
          <a:lstStyle/>
          <a:p>
            <a:r>
              <a:rPr lang="en-US" dirty="0"/>
              <a:t>Presentation Title</a:t>
            </a:r>
          </a:p>
        </p:txBody>
      </p:sp>
      <p:sp>
        <p:nvSpPr>
          <p:cNvPr id="34" name="Date Placeholder 3">
            <a:extLst>
              <a:ext uri="{FF2B5EF4-FFF2-40B4-BE49-F238E27FC236}">
                <a16:creationId xmlns:a16="http://schemas.microsoft.com/office/drawing/2014/main" xmlns="" id="{1640606E-041A-4385-96D7-3C6E775E3FA4}"/>
              </a:ext>
            </a:extLst>
          </p:cNvPr>
          <p:cNvSpPr>
            <a:spLocks noGrp="1"/>
          </p:cNvSpPr>
          <p:nvPr>
            <p:ph type="dt" sz="half" idx="10"/>
          </p:nvPr>
        </p:nvSpPr>
        <p:spPr>
          <a:xfrm>
            <a:off x="8202168" y="6309360"/>
            <a:ext cx="2148840" cy="457200"/>
          </a:xfrm>
        </p:spPr>
        <p:txBody>
          <a:bodyPr/>
          <a:lstStyle/>
          <a:p>
            <a:fld id="{CC5D4559-6AE3-461A-A02E-915BACCC2124}" type="datetime1">
              <a:rPr lang="en-US" smtClean="0"/>
              <a:t>08/08/2022</a:t>
            </a:fld>
            <a:endParaRPr lang="en-US" dirty="0"/>
          </a:p>
        </p:txBody>
      </p:sp>
      <p:sp>
        <p:nvSpPr>
          <p:cNvPr id="35" name="Slide Number Placeholder 5">
            <a:extLst>
              <a:ext uri="{FF2B5EF4-FFF2-40B4-BE49-F238E27FC236}">
                <a16:creationId xmlns:a16="http://schemas.microsoft.com/office/drawing/2014/main" xmlns="" id="{35844B60-1EF6-4A90-9030-B5043BCD058B}"/>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
        <p:nvSpPr>
          <p:cNvPr id="24" name="Picture Placeholder 11">
            <a:extLst>
              <a:ext uri="{FF2B5EF4-FFF2-40B4-BE49-F238E27FC236}">
                <a16:creationId xmlns:a16="http://schemas.microsoft.com/office/drawing/2014/main" xmlns="" id="{F0EE079C-10D4-4C0C-8F48-80E71610057B}"/>
              </a:ext>
            </a:extLst>
          </p:cNvPr>
          <p:cNvSpPr>
            <a:spLocks noGrp="1"/>
          </p:cNvSpPr>
          <p:nvPr>
            <p:ph type="pic" sz="quarter" idx="14"/>
          </p:nvPr>
        </p:nvSpPr>
        <p:spPr>
          <a:xfrm>
            <a:off x="1791431" y="908329"/>
            <a:ext cx="2029968" cy="2029968"/>
          </a:xfrm>
          <a:prstGeom prst="rect">
            <a:avLst/>
          </a:prstGeom>
        </p:spPr>
        <p:txBody>
          <a:bodyPr/>
          <a:lstStyle>
            <a:lvl1pPr algn="ctr">
              <a:defRPr/>
            </a:lvl1pPr>
          </a:lstStyle>
          <a:p>
            <a:endParaRPr lang="en-US"/>
          </a:p>
        </p:txBody>
      </p:sp>
      <p:sp>
        <p:nvSpPr>
          <p:cNvPr id="25" name="Picture Placeholder 11">
            <a:extLst>
              <a:ext uri="{FF2B5EF4-FFF2-40B4-BE49-F238E27FC236}">
                <a16:creationId xmlns:a16="http://schemas.microsoft.com/office/drawing/2014/main" xmlns="" id="{EF9D7489-BAB3-49B7-B83B-9F6131DC9D62}"/>
              </a:ext>
            </a:extLst>
          </p:cNvPr>
          <p:cNvSpPr>
            <a:spLocks noGrp="1"/>
          </p:cNvSpPr>
          <p:nvPr>
            <p:ph type="pic" sz="quarter" idx="15"/>
          </p:nvPr>
        </p:nvSpPr>
        <p:spPr>
          <a:xfrm>
            <a:off x="4334461" y="908329"/>
            <a:ext cx="2029968" cy="2029968"/>
          </a:xfrm>
          <a:prstGeom prst="rect">
            <a:avLst/>
          </a:prstGeom>
        </p:spPr>
        <p:txBody>
          <a:bodyPr/>
          <a:lstStyle>
            <a:lvl1pPr algn="ctr">
              <a:defRPr/>
            </a:lvl1pPr>
          </a:lstStyle>
          <a:p>
            <a:endParaRPr lang="en-US" dirty="0"/>
          </a:p>
        </p:txBody>
      </p:sp>
      <p:sp>
        <p:nvSpPr>
          <p:cNvPr id="26" name="Picture Placeholder 11">
            <a:extLst>
              <a:ext uri="{FF2B5EF4-FFF2-40B4-BE49-F238E27FC236}">
                <a16:creationId xmlns:a16="http://schemas.microsoft.com/office/drawing/2014/main" xmlns="" id="{BC0EEF5C-B219-4286-B517-426EDF4EAF50}"/>
              </a:ext>
            </a:extLst>
          </p:cNvPr>
          <p:cNvSpPr>
            <a:spLocks noGrp="1"/>
          </p:cNvSpPr>
          <p:nvPr>
            <p:ph type="pic" sz="quarter" idx="16"/>
          </p:nvPr>
        </p:nvSpPr>
        <p:spPr>
          <a:xfrm>
            <a:off x="6877491" y="908329"/>
            <a:ext cx="2029968" cy="2029968"/>
          </a:xfrm>
          <a:prstGeom prst="rect">
            <a:avLst/>
          </a:prstGeom>
        </p:spPr>
        <p:txBody>
          <a:bodyPr/>
          <a:lstStyle>
            <a:lvl1pPr algn="ctr">
              <a:defRPr/>
            </a:lvl1pPr>
          </a:lstStyle>
          <a:p>
            <a:endParaRPr lang="en-US"/>
          </a:p>
        </p:txBody>
      </p:sp>
      <p:sp>
        <p:nvSpPr>
          <p:cNvPr id="32" name="Picture Placeholder 11">
            <a:extLst>
              <a:ext uri="{FF2B5EF4-FFF2-40B4-BE49-F238E27FC236}">
                <a16:creationId xmlns:a16="http://schemas.microsoft.com/office/drawing/2014/main" xmlns="" id="{66462103-08B6-4C6F-88CC-03FF546261B3}"/>
              </a:ext>
            </a:extLst>
          </p:cNvPr>
          <p:cNvSpPr>
            <a:spLocks noGrp="1"/>
          </p:cNvSpPr>
          <p:nvPr>
            <p:ph type="pic" sz="quarter" idx="17"/>
          </p:nvPr>
        </p:nvSpPr>
        <p:spPr>
          <a:xfrm>
            <a:off x="9420521" y="908329"/>
            <a:ext cx="2029968" cy="2029968"/>
          </a:xfrm>
          <a:prstGeom prst="rect">
            <a:avLst/>
          </a:prstGeom>
        </p:spPr>
        <p:txBody>
          <a:bodyPr/>
          <a:lstStyle>
            <a:lvl1pPr algn="ctr">
              <a:defRPr/>
            </a:lvl1pPr>
          </a:lstStyle>
          <a:p>
            <a:endParaRPr lang="en-US" dirty="0"/>
          </a:p>
        </p:txBody>
      </p:sp>
      <p:sp>
        <p:nvSpPr>
          <p:cNvPr id="36" name="Text Placeholder 20">
            <a:extLst>
              <a:ext uri="{FF2B5EF4-FFF2-40B4-BE49-F238E27FC236}">
                <a16:creationId xmlns:a16="http://schemas.microsoft.com/office/drawing/2014/main" xmlns="" id="{278BA700-11E2-4D8A-A0C6-7CE3C00EC78A}"/>
              </a:ext>
            </a:extLst>
          </p:cNvPr>
          <p:cNvSpPr>
            <a:spLocks noGrp="1"/>
          </p:cNvSpPr>
          <p:nvPr>
            <p:ph type="body" sz="quarter" idx="18" hasCustomPrompt="1"/>
          </p:nvPr>
        </p:nvSpPr>
        <p:spPr>
          <a:xfrm>
            <a:off x="179143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37" name="Text Placeholder 22">
            <a:extLst>
              <a:ext uri="{FF2B5EF4-FFF2-40B4-BE49-F238E27FC236}">
                <a16:creationId xmlns:a16="http://schemas.microsoft.com/office/drawing/2014/main" xmlns="" id="{F5914669-6EB5-485E-AB8B-3A2E4F171886}"/>
              </a:ext>
            </a:extLst>
          </p:cNvPr>
          <p:cNvSpPr>
            <a:spLocks noGrp="1"/>
          </p:cNvSpPr>
          <p:nvPr>
            <p:ph type="body" sz="quarter" idx="19" hasCustomPrompt="1"/>
          </p:nvPr>
        </p:nvSpPr>
        <p:spPr>
          <a:xfrm>
            <a:off x="1791431" y="3365169"/>
            <a:ext cx="2029968" cy="274320"/>
          </a:xfrm>
        </p:spPr>
        <p:txBody>
          <a:bodyPr anchor="ctr">
            <a:noAutofit/>
          </a:bodyPr>
          <a:lstStyle>
            <a:lvl1pPr marL="0" indent="0" algn="ctr">
              <a:lnSpc>
                <a:spcPct val="100000"/>
              </a:lnSpc>
              <a:spcBef>
                <a:spcPts val="0"/>
              </a:spcBef>
              <a:spcAft>
                <a:spcPts val="0"/>
              </a:spcAft>
              <a:buNone/>
              <a:defRPr lang="en-US" sz="1600" b="0" kern="1200" spc="20" dirty="0">
                <a:solidFill>
                  <a:schemeClr val="tx1"/>
                </a:solidFill>
                <a:latin typeface="+mn-lt"/>
                <a:ea typeface="+mn-ea"/>
                <a:cs typeface="+mn-cs"/>
              </a:defRPr>
            </a:lvl1pPr>
          </a:lstStyle>
          <a:p>
            <a:pPr lvl="0"/>
            <a:r>
              <a:rPr lang="en-US" dirty="0"/>
              <a:t>Title</a:t>
            </a:r>
          </a:p>
        </p:txBody>
      </p:sp>
      <p:sp>
        <p:nvSpPr>
          <p:cNvPr id="38" name="Text Placeholder 20">
            <a:extLst>
              <a:ext uri="{FF2B5EF4-FFF2-40B4-BE49-F238E27FC236}">
                <a16:creationId xmlns:a16="http://schemas.microsoft.com/office/drawing/2014/main" xmlns="" id="{59BCC58C-2434-490A-8749-D8311B9025F8}"/>
              </a:ext>
            </a:extLst>
          </p:cNvPr>
          <p:cNvSpPr>
            <a:spLocks noGrp="1"/>
          </p:cNvSpPr>
          <p:nvPr>
            <p:ph type="body" sz="quarter" idx="20" hasCustomPrompt="1"/>
          </p:nvPr>
        </p:nvSpPr>
        <p:spPr>
          <a:xfrm>
            <a:off x="433446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39" name="Text Placeholder 22">
            <a:extLst>
              <a:ext uri="{FF2B5EF4-FFF2-40B4-BE49-F238E27FC236}">
                <a16:creationId xmlns:a16="http://schemas.microsoft.com/office/drawing/2014/main" xmlns="" id="{8FD90DAF-BAFA-4B9E-A682-AD69AEC3ABF0}"/>
              </a:ext>
            </a:extLst>
          </p:cNvPr>
          <p:cNvSpPr>
            <a:spLocks noGrp="1"/>
          </p:cNvSpPr>
          <p:nvPr>
            <p:ph type="body" sz="quarter" idx="21" hasCustomPrompt="1"/>
          </p:nvPr>
        </p:nvSpPr>
        <p:spPr>
          <a:xfrm>
            <a:off x="4334461" y="3365169"/>
            <a:ext cx="2029968" cy="274320"/>
          </a:xfrm>
        </p:spPr>
        <p:txBody>
          <a:bodyPr anchor="ctr">
            <a:noAutofit/>
          </a:bodyPr>
          <a:lstStyle>
            <a:lvl1pPr marL="0" indent="0" algn="ctr">
              <a:lnSpc>
                <a:spcPct val="100000"/>
              </a:lnSpc>
              <a:spcBef>
                <a:spcPts val="0"/>
              </a:spcBef>
              <a:spcAft>
                <a:spcPts val="672"/>
              </a:spcAft>
              <a:buNone/>
              <a:defRPr lang="en-US" sz="1600" b="0" kern="1200" spc="20" baseline="0" dirty="0">
                <a:solidFill>
                  <a:schemeClr val="tx1"/>
                </a:solidFill>
                <a:latin typeface="+mn-lt"/>
                <a:ea typeface="+mn-ea"/>
                <a:cs typeface="+mn-cs"/>
              </a:defRPr>
            </a:lvl1pPr>
          </a:lstStyle>
          <a:p>
            <a:pPr lvl="0"/>
            <a:r>
              <a:rPr lang="en-US" dirty="0"/>
              <a:t>Title</a:t>
            </a:r>
          </a:p>
        </p:txBody>
      </p:sp>
      <p:sp>
        <p:nvSpPr>
          <p:cNvPr id="40" name="Text Placeholder 20">
            <a:extLst>
              <a:ext uri="{FF2B5EF4-FFF2-40B4-BE49-F238E27FC236}">
                <a16:creationId xmlns:a16="http://schemas.microsoft.com/office/drawing/2014/main" xmlns="" id="{5E3B0A9D-DD75-43E3-A689-283E65DF3F6D}"/>
              </a:ext>
            </a:extLst>
          </p:cNvPr>
          <p:cNvSpPr>
            <a:spLocks noGrp="1"/>
          </p:cNvSpPr>
          <p:nvPr>
            <p:ph type="body" sz="quarter" idx="22" hasCustomPrompt="1"/>
          </p:nvPr>
        </p:nvSpPr>
        <p:spPr>
          <a:xfrm>
            <a:off x="687749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41" name="Text Placeholder 22">
            <a:extLst>
              <a:ext uri="{FF2B5EF4-FFF2-40B4-BE49-F238E27FC236}">
                <a16:creationId xmlns:a16="http://schemas.microsoft.com/office/drawing/2014/main" xmlns="" id="{EA0EDFB3-D33B-471A-B50B-93FB68524152}"/>
              </a:ext>
            </a:extLst>
          </p:cNvPr>
          <p:cNvSpPr>
            <a:spLocks noGrp="1"/>
          </p:cNvSpPr>
          <p:nvPr>
            <p:ph type="body" sz="quarter" idx="23" hasCustomPrompt="1"/>
          </p:nvPr>
        </p:nvSpPr>
        <p:spPr>
          <a:xfrm>
            <a:off x="6877491" y="3365169"/>
            <a:ext cx="2029968" cy="274320"/>
          </a:xfrm>
        </p:spPr>
        <p:txBody>
          <a:bodyPr anchor="ctr">
            <a:noAutofit/>
          </a:bodyPr>
          <a:lstStyle>
            <a:lvl1pPr marL="0" indent="0" algn="ctr">
              <a:lnSpc>
                <a:spcPct val="100000"/>
              </a:lnSpc>
              <a:spcBef>
                <a:spcPts val="0"/>
              </a:spcBef>
              <a:spcAft>
                <a:spcPts val="672"/>
              </a:spcAft>
              <a:buNone/>
              <a:defRPr lang="en-US" sz="1600" b="0" kern="1200" spc="20" dirty="0">
                <a:solidFill>
                  <a:schemeClr val="tx1"/>
                </a:solidFill>
                <a:latin typeface="+mn-lt"/>
                <a:ea typeface="+mn-ea"/>
                <a:cs typeface="+mn-cs"/>
              </a:defRPr>
            </a:lvl1pPr>
          </a:lstStyle>
          <a:p>
            <a:pPr lvl="0"/>
            <a:r>
              <a:rPr lang="en-US" dirty="0"/>
              <a:t>Title</a:t>
            </a:r>
          </a:p>
        </p:txBody>
      </p:sp>
      <p:sp>
        <p:nvSpPr>
          <p:cNvPr id="42" name="Text Placeholder 20">
            <a:extLst>
              <a:ext uri="{FF2B5EF4-FFF2-40B4-BE49-F238E27FC236}">
                <a16:creationId xmlns:a16="http://schemas.microsoft.com/office/drawing/2014/main" xmlns="" id="{39A96C54-26D5-4B10-A345-F6C034F2E707}"/>
              </a:ext>
            </a:extLst>
          </p:cNvPr>
          <p:cNvSpPr>
            <a:spLocks noGrp="1"/>
          </p:cNvSpPr>
          <p:nvPr>
            <p:ph type="body" sz="quarter" idx="24" hasCustomPrompt="1"/>
          </p:nvPr>
        </p:nvSpPr>
        <p:spPr>
          <a:xfrm>
            <a:off x="9420521" y="3060803"/>
            <a:ext cx="2029968" cy="365125"/>
          </a:xfrm>
        </p:spPr>
        <p:txBody>
          <a:bodyPr anchor="ctr">
            <a:noAutofit/>
          </a:bodyPr>
          <a:lstStyle>
            <a:lvl1pPr marL="0" indent="0" algn="ctr">
              <a:lnSpc>
                <a:spcPct val="100000"/>
              </a:lnSpc>
              <a:spcBef>
                <a:spcPts val="0"/>
              </a:spcBef>
              <a:spcAft>
                <a:spcPts val="966"/>
              </a:spcAft>
              <a:buNone/>
              <a:defRPr lang="en-US" sz="1800" b="1" kern="1200" spc="20" dirty="0">
                <a:solidFill>
                  <a:schemeClr val="tx1"/>
                </a:solidFill>
                <a:latin typeface="+mj-lt"/>
                <a:ea typeface="+mn-ea"/>
                <a:cs typeface="+mn-cs"/>
              </a:defRPr>
            </a:lvl1pPr>
          </a:lstStyle>
          <a:p>
            <a:pPr lvl="0"/>
            <a:r>
              <a:rPr lang="en-US" dirty="0"/>
              <a:t>Name</a:t>
            </a:r>
          </a:p>
        </p:txBody>
      </p:sp>
      <p:sp>
        <p:nvSpPr>
          <p:cNvPr id="43" name="Text Placeholder 22">
            <a:extLst>
              <a:ext uri="{FF2B5EF4-FFF2-40B4-BE49-F238E27FC236}">
                <a16:creationId xmlns:a16="http://schemas.microsoft.com/office/drawing/2014/main" xmlns="" id="{4316B0AE-245F-4164-BF74-B514BA424CB5}"/>
              </a:ext>
            </a:extLst>
          </p:cNvPr>
          <p:cNvSpPr>
            <a:spLocks noGrp="1"/>
          </p:cNvSpPr>
          <p:nvPr>
            <p:ph type="body" sz="quarter" idx="25" hasCustomPrompt="1"/>
          </p:nvPr>
        </p:nvSpPr>
        <p:spPr>
          <a:xfrm>
            <a:off x="9420521" y="3365169"/>
            <a:ext cx="2029968" cy="274320"/>
          </a:xfrm>
        </p:spPr>
        <p:txBody>
          <a:bodyPr anchor="ctr">
            <a:noAutofit/>
          </a:bodyPr>
          <a:lstStyle>
            <a:lvl1pPr marL="0" indent="0" algn="ctr">
              <a:lnSpc>
                <a:spcPct val="100000"/>
              </a:lnSpc>
              <a:spcBef>
                <a:spcPts val="0"/>
              </a:spcBef>
              <a:spcAft>
                <a:spcPts val="672"/>
              </a:spcAft>
              <a:buNone/>
              <a:defRPr lang="en-US" sz="1600" b="0" kern="1200" spc="20" baseline="0" dirty="0">
                <a:solidFill>
                  <a:schemeClr val="tx1"/>
                </a:solidFill>
                <a:latin typeface="+mn-lt"/>
                <a:ea typeface="+mn-ea"/>
                <a:cs typeface="+mn-cs"/>
              </a:defRPr>
            </a:lvl1pPr>
          </a:lstStyle>
          <a:p>
            <a:pPr lvl="0"/>
            <a:r>
              <a:rPr lang="en-US" dirty="0"/>
              <a:t>Title</a:t>
            </a:r>
          </a:p>
        </p:txBody>
      </p:sp>
    </p:spTree>
    <p:extLst>
      <p:ext uri="{BB962C8B-B14F-4D97-AF65-F5344CB8AC3E}">
        <p14:creationId xmlns:p14="http://schemas.microsoft.com/office/powerpoint/2010/main" val="3672599757"/>
      </p:ext>
    </p:extLst>
  </p:cSld>
  <p:clrMapOvr>
    <a:masterClrMapping/>
  </p:clrMapOvr>
  <p:hf hdr="0"/>
  <p:extLst>
    <p:ext uri="{DCECCB84-F9BA-43D5-87BE-67443E8EF086}">
      <p15:sldGuideLst xmlns:p15="http://schemas.microsoft.com/office/powerpoint/2012/main" xmlns="">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useBgFill="1">
        <p:nvSpPr>
          <p:cNvPr id="2" name="Rectangle 1">
            <a:extLst>
              <a:ext uri="{FF2B5EF4-FFF2-40B4-BE49-F238E27FC236}">
                <a16:creationId xmlns:a16="http://schemas.microsoft.com/office/drawing/2014/main" xmlns="" id="{30FB3D5A-25E2-453F-A78E-0A20BDCE80A2}"/>
              </a:ext>
            </a:extLst>
          </p:cNvPr>
          <p:cNvSpPr/>
          <p:nvPr userDrawn="1"/>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xmlns="" id="{28796342-0E80-4F8E-9563-9F5EDFC0DDF2}"/>
              </a:ext>
            </a:extLst>
          </p:cNvPr>
          <p:cNvSpPr/>
          <p:nvPr userDrawn="1"/>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xmlns="" id="{C39B2F5D-C3BA-453E-8F4D-97074F48C7AE}"/>
              </a:ext>
            </a:extLst>
          </p:cNvPr>
          <p:cNvSpPr/>
          <p:nvPr userDrawn="1"/>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itle 1">
            <a:extLst>
              <a:ext uri="{FF2B5EF4-FFF2-40B4-BE49-F238E27FC236}">
                <a16:creationId xmlns:a16="http://schemas.microsoft.com/office/drawing/2014/main" xmlns="" id="{452D50E3-A27A-4AF6-928B-286E7BDB4BD9}"/>
              </a:ext>
            </a:extLst>
          </p:cNvPr>
          <p:cNvSpPr>
            <a:spLocks noGrp="1"/>
          </p:cNvSpPr>
          <p:nvPr>
            <p:ph type="title" hasCustomPrompt="1"/>
          </p:nvPr>
        </p:nvSpPr>
        <p:spPr>
          <a:xfrm>
            <a:off x="1535372" y="4872251"/>
            <a:ext cx="10013709" cy="1030360"/>
          </a:xfrm>
        </p:spPr>
        <p:txBody>
          <a:bodyPr/>
          <a:lstStyle>
            <a:lvl1pPr>
              <a:defRPr>
                <a:solidFill>
                  <a:schemeClr val="bg1"/>
                </a:solidFill>
              </a:defRPr>
            </a:lvl1pPr>
          </a:lstStyle>
          <a:p>
            <a:r>
              <a:rPr lang="en-US" dirty="0">
                <a:solidFill>
                  <a:schemeClr val="bg1"/>
                </a:solidFill>
              </a:rPr>
              <a:t>Click to add title</a:t>
            </a:r>
          </a:p>
        </p:txBody>
      </p:sp>
      <p:sp>
        <p:nvSpPr>
          <p:cNvPr id="6" name="Rectangle 5">
            <a:extLst>
              <a:ext uri="{FF2B5EF4-FFF2-40B4-BE49-F238E27FC236}">
                <a16:creationId xmlns:a16="http://schemas.microsoft.com/office/drawing/2014/main" xmlns="" id="{D874FDF0-F4BE-433D-86EE-9E1832D4388B}"/>
              </a:ext>
            </a:extLst>
          </p:cNvPr>
          <p:cNvSpPr/>
          <p:nvPr userDrawn="1"/>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xmlns="" id="{25DFCD07-1301-45ED-B326-449ECFADE70D}"/>
              </a:ext>
            </a:extLst>
          </p:cNvPr>
          <p:cNvSpPr/>
          <p:nvPr userDrawn="1"/>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ooter Placeholder 4">
            <a:extLst>
              <a:ext uri="{FF2B5EF4-FFF2-40B4-BE49-F238E27FC236}">
                <a16:creationId xmlns:a16="http://schemas.microsoft.com/office/drawing/2014/main" xmlns="" id="{BD5DA270-E83F-4CC8-9DA6-27CA3AEC0745}"/>
              </a:ext>
            </a:extLst>
          </p:cNvPr>
          <p:cNvSpPr>
            <a:spLocks noGrp="1"/>
          </p:cNvSpPr>
          <p:nvPr>
            <p:ph type="ftr" sz="quarter" idx="11"/>
          </p:nvPr>
        </p:nvSpPr>
        <p:spPr>
          <a:xfrm>
            <a:off x="1535372" y="6309360"/>
            <a:ext cx="4946592" cy="457200"/>
          </a:xfrm>
        </p:spPr>
        <p:txBody>
          <a:bodyPr/>
          <a:lstStyle/>
          <a:p>
            <a:r>
              <a:rPr lang="en-US" dirty="0"/>
              <a:t>Presentation Title</a:t>
            </a:r>
          </a:p>
        </p:txBody>
      </p:sp>
      <p:sp>
        <p:nvSpPr>
          <p:cNvPr id="9" name="Date Placeholder 3">
            <a:extLst>
              <a:ext uri="{FF2B5EF4-FFF2-40B4-BE49-F238E27FC236}">
                <a16:creationId xmlns:a16="http://schemas.microsoft.com/office/drawing/2014/main" xmlns="" id="{57804587-2E59-4D83-B86E-83ADAE4FDC13}"/>
              </a:ext>
            </a:extLst>
          </p:cNvPr>
          <p:cNvSpPr>
            <a:spLocks noGrp="1"/>
          </p:cNvSpPr>
          <p:nvPr>
            <p:ph type="dt" sz="half" idx="10"/>
          </p:nvPr>
        </p:nvSpPr>
        <p:spPr>
          <a:xfrm>
            <a:off x="8202168" y="6309360"/>
            <a:ext cx="2148840" cy="457200"/>
          </a:xfrm>
        </p:spPr>
        <p:txBody>
          <a:bodyPr/>
          <a:lstStyle/>
          <a:p>
            <a:fld id="{CC5D4559-6AE3-461A-A02E-915BACCC2124}" type="datetime1">
              <a:rPr lang="en-US" smtClean="0"/>
              <a:t>08/08/2022</a:t>
            </a:fld>
            <a:endParaRPr lang="en-US" dirty="0"/>
          </a:p>
        </p:txBody>
      </p:sp>
      <p:sp>
        <p:nvSpPr>
          <p:cNvPr id="10" name="Slide Number Placeholder 5">
            <a:extLst>
              <a:ext uri="{FF2B5EF4-FFF2-40B4-BE49-F238E27FC236}">
                <a16:creationId xmlns:a16="http://schemas.microsoft.com/office/drawing/2014/main" xmlns="" id="{5339F117-3072-4F0C-8D1D-E5DC918CE4F0}"/>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3066893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xmlns="" id="{0786F82F-1B47-46ED-8EAE-53EF71E59E9A}"/>
              </a:ext>
            </a:extLst>
          </p:cNvPr>
          <p:cNvSpPr/>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642918" y="705113"/>
            <a:ext cx="3411973" cy="5197498"/>
          </a:xfrm>
          <a:prstGeom prst="rect">
            <a:avLst/>
          </a:prstGeom>
        </p:spPr>
        <p:txBody>
          <a:bodyPr vert="horz" lIns="109728" tIns="109728" rIns="109728" bIns="9144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376671" y="705113"/>
            <a:ext cx="6172412" cy="5197497"/>
          </a:xfrm>
          <a:prstGeom prst="rect">
            <a:avLst/>
          </a:prstGeom>
        </p:spPr>
        <p:txBody>
          <a:bodyPr vert="horz" lIns="109728" tIns="109728" rIns="109728" bIns="9144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376671" y="6309360"/>
            <a:ext cx="4549612"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fld id="{AAE613A3-7427-4A9A-9B2A-23B005FA5F48}" type="datetime1">
              <a:rPr lang="en-US" smtClean="0"/>
              <a:t>08/08/2022</a:t>
            </a:fld>
            <a:endParaRPr lang="en-US" dirty="0"/>
          </a:p>
        </p:txBody>
      </p:sp>
      <p:sp>
        <p:nvSpPr>
          <p:cNvPr id="5" name="Footer Placeholder 4"/>
          <p:cNvSpPr>
            <a:spLocks noGrp="1"/>
          </p:cNvSpPr>
          <p:nvPr>
            <p:ph type="ftr" sz="quarter" idx="3"/>
          </p:nvPr>
        </p:nvSpPr>
        <p:spPr>
          <a:xfrm>
            <a:off x="642918" y="6309360"/>
            <a:ext cx="3411973" cy="457200"/>
          </a:xfrm>
          <a:prstGeom prst="rect">
            <a:avLst/>
          </a:prstGeom>
        </p:spPr>
        <p:txBody>
          <a:bodyPr vert="horz" lIns="109728" tIns="109728" rIns="109728" bIns="91440" rtlCol="0" anchor="ctr"/>
          <a:lstStyle>
            <a:lvl1pPr algn="l">
              <a:defRPr sz="1200" spc="150" baseline="0">
                <a:solidFill>
                  <a:schemeClr val="tx1">
                    <a:lumMod val="75000"/>
                    <a:lumOff val="25000"/>
                  </a:schemeClr>
                </a:solidFill>
                <a:latin typeface="+mj-lt"/>
              </a:defRPr>
            </a:lvl1pPr>
          </a:lstStyle>
          <a:p>
            <a:r>
              <a:rPr lang="en-US" dirty="0"/>
              <a:t>Presentation Title</a:t>
            </a:r>
          </a:p>
        </p:txBody>
      </p:sp>
      <p:sp>
        <p:nvSpPr>
          <p:cNvPr id="6" name="Slide Number Placeholder 5"/>
          <p:cNvSpPr>
            <a:spLocks noGrp="1"/>
          </p:cNvSpPr>
          <p:nvPr>
            <p:ph type="sldNum" sz="quarter" idx="4"/>
          </p:nvPr>
        </p:nvSpPr>
        <p:spPr>
          <a:xfrm>
            <a:off x="10569202" y="6309360"/>
            <a:ext cx="979879" cy="457200"/>
          </a:xfrm>
          <a:prstGeom prst="rect">
            <a:avLst/>
          </a:prstGeom>
        </p:spPr>
        <p:txBody>
          <a:bodyPr vert="horz" lIns="109728" tIns="109728" rIns="109728" bIns="91440" rtlCol="0" anchor="b"/>
          <a:lstStyle>
            <a:lvl1pPr algn="r">
              <a:defRPr sz="1600" b="1" spc="150" baseline="0">
                <a:solidFill>
                  <a:schemeClr val="tx1">
                    <a:lumMod val="75000"/>
                    <a:lumOff val="25000"/>
                  </a:schemeClr>
                </a:solidFill>
                <a:latin typeface="+mj-lt"/>
              </a:defRPr>
            </a:lvl1pPr>
          </a:lstStyle>
          <a:p>
            <a:fld id="{FAEF9944-A4F6-4C59-AEBD-678D6480B8EA}" type="slidenum">
              <a:rPr lang="en-US" smtClean="0"/>
              <a:pPr/>
              <a:t>‹#›</a:t>
            </a:fld>
            <a:endParaRPr lang="en-US" dirty="0"/>
          </a:p>
        </p:txBody>
      </p:sp>
      <p:sp>
        <p:nvSpPr>
          <p:cNvPr id="21" name="Rectangle 20">
            <a:extLst>
              <a:ext uri="{FF2B5EF4-FFF2-40B4-BE49-F238E27FC236}">
                <a16:creationId xmlns:a16="http://schemas.microsoft.com/office/drawing/2014/main" xmlns="" id="{EF1BAF6F-6275-4646-9C59-331B29B9550F}"/>
              </a:ext>
            </a:extLst>
          </p:cNvPr>
          <p:cNvSpPr/>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012932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3" r:id="rId12"/>
    <p:sldLayoutId id="2147483674" r:id="rId13"/>
  </p:sldLayoutIdLst>
  <p:hf hdr="0"/>
  <p:txStyles>
    <p:titleStyle>
      <a:lvl1pPr algn="l" defTabSz="914400" rtl="0" eaLnBrk="1" latinLnBrk="0" hangingPunct="1">
        <a:lnSpc>
          <a:spcPct val="150000"/>
        </a:lnSpc>
        <a:spcBef>
          <a:spcPct val="0"/>
        </a:spcBef>
        <a:buNone/>
        <a:defRPr sz="3600" b="1" kern="1200" spc="15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wav"/><Relationship Id="rId1" Type="http://schemas.microsoft.com/office/2007/relationships/media" Target="../media/media4.wav"/><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0814B6A3-5F3E-4909-8ED5-87FE82492264}"/>
              </a:ext>
            </a:extLst>
          </p:cNvPr>
          <p:cNvSpPr>
            <a:spLocks noGrp="1"/>
          </p:cNvSpPr>
          <p:nvPr>
            <p:ph type="ctrTitle"/>
          </p:nvPr>
        </p:nvSpPr>
        <p:spPr>
          <a:xfrm>
            <a:off x="1628168" y="1057522"/>
            <a:ext cx="5120975" cy="2173433"/>
          </a:xfrm>
        </p:spPr>
        <p:txBody>
          <a:bodyPr vert="horz" lIns="109728" tIns="109728" rIns="109728" bIns="91440" rtlCol="0" anchor="ctr">
            <a:noAutofit/>
          </a:bodyPr>
          <a:lstStyle/>
          <a:p>
            <a:pPr algn="ctr"/>
            <a:r>
              <a:rPr lang="en-US" sz="2400" dirty="0">
                <a:latin typeface="Times New Roman"/>
                <a:ea typeface="+mj-lt"/>
                <a:cs typeface="+mj-lt"/>
              </a:rPr>
              <a:t>BAN 210 – FINAL ASSESSMENT</a:t>
            </a:r>
            <a:endParaRPr lang="en-US" sz="2400">
              <a:latin typeface="Times New Roman"/>
              <a:ea typeface="Meiryo"/>
              <a:cs typeface="Times New Roman"/>
            </a:endParaRPr>
          </a:p>
          <a:p>
            <a:pPr algn="ctr"/>
            <a:endParaRPr lang="en-US" sz="2400" dirty="0">
              <a:latin typeface="Times New Roman"/>
              <a:ea typeface="Meiryo"/>
              <a:cs typeface="Times New Roman"/>
            </a:endParaRPr>
          </a:p>
          <a:p>
            <a:r>
              <a:rPr lang="en-US" sz="2400" dirty="0">
                <a:latin typeface="Times New Roman"/>
                <a:ea typeface="+mj-lt"/>
                <a:cs typeface="+mj-lt"/>
              </a:rPr>
              <a:t>TOPIC:  BREAST CANCER DATASET</a:t>
            </a:r>
            <a:endParaRPr lang="en-US" sz="2400">
              <a:latin typeface="Times New Roman"/>
              <a:ea typeface="Meiryo"/>
              <a:cs typeface="Times New Roman"/>
            </a:endParaRPr>
          </a:p>
        </p:txBody>
      </p:sp>
      <p:sp>
        <p:nvSpPr>
          <p:cNvPr id="8" name="Subtitle 7">
            <a:extLst>
              <a:ext uri="{FF2B5EF4-FFF2-40B4-BE49-F238E27FC236}">
                <a16:creationId xmlns:a16="http://schemas.microsoft.com/office/drawing/2014/main" xmlns="" id="{4B0552E2-3F84-4A73-A16B-C54043C663D5}"/>
              </a:ext>
            </a:extLst>
          </p:cNvPr>
          <p:cNvSpPr>
            <a:spLocks noGrp="1"/>
          </p:cNvSpPr>
          <p:nvPr>
            <p:ph type="subTitle" idx="1"/>
          </p:nvPr>
        </p:nvSpPr>
        <p:spPr>
          <a:xfrm>
            <a:off x="1283786" y="4259120"/>
            <a:ext cx="5783350" cy="2041591"/>
          </a:xfrm>
        </p:spPr>
        <p:txBody>
          <a:bodyPr vert="horz" lIns="109728" tIns="109728" rIns="109728" bIns="91440" rtlCol="0" anchor="t">
            <a:noAutofit/>
          </a:bodyPr>
          <a:lstStyle/>
          <a:p>
            <a:r>
              <a:rPr lang="en-US" sz="2000" b="1" dirty="0">
                <a:latin typeface="Times New Roman"/>
                <a:ea typeface="+mn-lt"/>
                <a:cs typeface="+mn-lt"/>
              </a:rPr>
              <a:t>Submitted by: </a:t>
            </a:r>
            <a:r>
              <a:rPr lang="en-US" sz="2000" b="1" dirty="0" err="1">
                <a:latin typeface="Times New Roman"/>
                <a:ea typeface="+mn-lt"/>
                <a:cs typeface="+mn-lt"/>
              </a:rPr>
              <a:t>Nishalben</a:t>
            </a:r>
            <a:r>
              <a:rPr lang="en-US" sz="2000" b="1" dirty="0">
                <a:latin typeface="Times New Roman"/>
                <a:ea typeface="+mn-lt"/>
                <a:cs typeface="+mn-lt"/>
              </a:rPr>
              <a:t> </a:t>
            </a:r>
            <a:r>
              <a:rPr lang="en-US" sz="2000" b="1" dirty="0" err="1">
                <a:latin typeface="Times New Roman"/>
                <a:ea typeface="+mn-lt"/>
                <a:cs typeface="+mn-lt"/>
              </a:rPr>
              <a:t>Krutay</a:t>
            </a:r>
            <a:r>
              <a:rPr lang="en-US" sz="2000" b="1" dirty="0">
                <a:latin typeface="Times New Roman"/>
                <a:ea typeface="+mn-lt"/>
                <a:cs typeface="+mn-lt"/>
              </a:rPr>
              <a:t> Joshi</a:t>
            </a:r>
            <a:endParaRPr lang="en-US" sz="2000" dirty="0">
              <a:latin typeface="Times New Roman"/>
              <a:cs typeface="Times New Roman"/>
            </a:endParaRPr>
          </a:p>
          <a:p>
            <a:r>
              <a:rPr lang="en-US" sz="2000" b="1" dirty="0">
                <a:latin typeface="Times New Roman"/>
                <a:ea typeface="+mn-lt"/>
                <a:cs typeface="+mn-lt"/>
              </a:rPr>
              <a:t>Student id: 158865212</a:t>
            </a:r>
            <a:endParaRPr lang="en-US" sz="2000" dirty="0">
              <a:latin typeface="Times New Roman"/>
              <a:cs typeface="Times New Roman"/>
            </a:endParaRPr>
          </a:p>
          <a:p>
            <a:r>
              <a:rPr lang="en-US" sz="2000" b="1" dirty="0">
                <a:latin typeface="Times New Roman"/>
                <a:ea typeface="+mn-lt"/>
                <a:cs typeface="+mn-lt"/>
              </a:rPr>
              <a:t> Subject: Predictive Analytics (BAN210ZAA)</a:t>
            </a:r>
            <a:endParaRPr lang="en-US" sz="2000" dirty="0">
              <a:latin typeface="Times New Roman"/>
              <a:cs typeface="Times New Roman"/>
            </a:endParaRPr>
          </a:p>
        </p:txBody>
      </p:sp>
      <p:pic>
        <p:nvPicPr>
          <p:cNvPr id="4" name="Picture 4">
            <a:extLst>
              <a:ext uri="{FF2B5EF4-FFF2-40B4-BE49-F238E27FC236}">
                <a16:creationId xmlns:a16="http://schemas.microsoft.com/office/drawing/2014/main" xmlns="" id="{0990031D-F415-5CC2-B344-F3D23658A158}"/>
              </a:ext>
            </a:extLst>
          </p:cNvPr>
          <p:cNvPicPr>
            <a:picLocks noGrp="1" noChangeAspect="1"/>
          </p:cNvPicPr>
          <p:nvPr>
            <p:ph type="pic" sz="quarter" idx="13"/>
          </p:nvPr>
        </p:nvPicPr>
        <p:blipFill rotWithShape="1">
          <a:blip r:embed="rId4"/>
          <a:srcRect l="24082" r="24082"/>
          <a:stretch/>
        </p:blipFill>
        <p:spPr>
          <a:xfrm>
            <a:off x="6859936" y="-2984"/>
            <a:ext cx="5332064" cy="6863965"/>
          </a:xfrm>
        </p:spPr>
      </p:pic>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10800" y="5276850"/>
            <a:ext cx="609600" cy="609600"/>
          </a:xfrm>
          <a:prstGeom prst="rect">
            <a:avLst/>
          </a:prstGeom>
        </p:spPr>
      </p:pic>
    </p:spTree>
    <p:extLst>
      <p:ext uri="{BB962C8B-B14F-4D97-AF65-F5344CB8AC3E}">
        <p14:creationId xmlns:p14="http://schemas.microsoft.com/office/powerpoint/2010/main" val="311154937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65"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xmlns="" id="{1ED69555-EE48-4B19-812B-4E1068DBF9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57">
            <a:extLst>
              <a:ext uri="{FF2B5EF4-FFF2-40B4-BE49-F238E27FC236}">
                <a16:creationId xmlns:a16="http://schemas.microsoft.com/office/drawing/2014/main" xmlns="" id="{57AEB73D-F521-4B19-820F-12DB6BCC840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44" name="Rectangle 43">
            <a:extLst>
              <a:ext uri="{FF2B5EF4-FFF2-40B4-BE49-F238E27FC236}">
                <a16:creationId xmlns:a16="http://schemas.microsoft.com/office/drawing/2014/main" xmlns="" id="{6B72EEBA-3A5D-41CE-8465-A45A0F65674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6" name="Rectangle 45">
            <a:extLst>
              <a:ext uri="{FF2B5EF4-FFF2-40B4-BE49-F238E27FC236}">
                <a16:creationId xmlns:a16="http://schemas.microsoft.com/office/drawing/2014/main" xmlns="" id="{CA22F210-7186-4074-94C5-FAD2C2EB15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2" name="Picture Placeholder 31" descr="Two people working on a laptop and tablet with graphs and tables ">
            <a:extLst>
              <a:ext uri="{FF2B5EF4-FFF2-40B4-BE49-F238E27FC236}">
                <a16:creationId xmlns:a16="http://schemas.microsoft.com/office/drawing/2014/main" xmlns="" id="{C4A8B214-180D-446B-9616-62B7371F3DDA}"/>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t="11765"/>
          <a:stretch/>
        </p:blipFill>
        <p:spPr>
          <a:xfrm>
            <a:off x="20" y="-2"/>
            <a:ext cx="12191980" cy="6858002"/>
          </a:xfrm>
          <a:prstGeom prst="rect">
            <a:avLst/>
          </a:prstGeom>
        </p:spPr>
      </p:pic>
      <p:sp>
        <p:nvSpPr>
          <p:cNvPr id="48" name="Rectangle 47">
            <a:extLst>
              <a:ext uri="{FF2B5EF4-FFF2-40B4-BE49-F238E27FC236}">
                <a16:creationId xmlns:a16="http://schemas.microsoft.com/office/drawing/2014/main" xmlns="" id="{11C4FED8-D85F-4B52-875F-AB6873B5037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8168639" cy="6858000"/>
          </a:xfrm>
          <a:prstGeom prst="rect">
            <a:avLst/>
          </a:prstGeom>
          <a:gradFill>
            <a:gsLst>
              <a:gs pos="58000">
                <a:schemeClr val="tx1">
                  <a:alpha val="55000"/>
                </a:schemeClr>
              </a:gs>
              <a:gs pos="33000">
                <a:schemeClr val="tx1">
                  <a:alpha val="40000"/>
                </a:schemeClr>
              </a:gs>
              <a:gs pos="3000">
                <a:schemeClr val="tx1">
                  <a:alpha val="0"/>
                </a:schemeClr>
              </a:gs>
              <a:gs pos="100000">
                <a:schemeClr val="tx1">
                  <a:alpha val="55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xmlns="" id="{664081DB-1923-4878-AB15-AD54F35A1DC7}"/>
              </a:ext>
            </a:extLst>
          </p:cNvPr>
          <p:cNvSpPr>
            <a:spLocks noGrp="1"/>
          </p:cNvSpPr>
          <p:nvPr>
            <p:ph type="title"/>
          </p:nvPr>
        </p:nvSpPr>
        <p:spPr>
          <a:xfrm>
            <a:off x="855663" y="863600"/>
            <a:ext cx="6007100" cy="3366494"/>
          </a:xfrm>
        </p:spPr>
        <p:txBody>
          <a:bodyPr vert="horz" lIns="109728" tIns="109728" rIns="109728" bIns="91440" rtlCol="0" anchor="b">
            <a:normAutofit/>
          </a:bodyPr>
          <a:lstStyle/>
          <a:p>
            <a:pPr>
              <a:lnSpc>
                <a:spcPct val="125000"/>
              </a:lnSpc>
            </a:pPr>
            <a:r>
              <a:rPr lang="en-US" sz="6000" b="0" cap="all"/>
              <a:t>THANK YOU</a:t>
            </a:r>
          </a:p>
        </p:txBody>
      </p:sp>
      <p:sp>
        <p:nvSpPr>
          <p:cNvPr id="34" name="Footer Placeholder 33">
            <a:extLst>
              <a:ext uri="{FF2B5EF4-FFF2-40B4-BE49-F238E27FC236}">
                <a16:creationId xmlns:a16="http://schemas.microsoft.com/office/drawing/2014/main" xmlns="" id="{263FD36A-B869-46D7-A4E1-FAA91F31D1C3}"/>
              </a:ext>
            </a:extLst>
          </p:cNvPr>
          <p:cNvSpPr>
            <a:spLocks noGrp="1"/>
          </p:cNvSpPr>
          <p:nvPr>
            <p:ph type="ftr" sz="quarter" idx="11"/>
          </p:nvPr>
        </p:nvSpPr>
        <p:spPr>
          <a:xfrm>
            <a:off x="855388" y="6309360"/>
            <a:ext cx="6007691" cy="457200"/>
          </a:xfrm>
        </p:spPr>
        <p:txBody>
          <a:bodyPr vert="horz" lIns="109728" tIns="109728" rIns="109728" bIns="91440" rtlCol="0" anchor="ctr">
            <a:normAutofit/>
          </a:bodyPr>
          <a:lstStyle/>
          <a:p>
            <a:pPr>
              <a:spcAft>
                <a:spcPts val="600"/>
              </a:spcAft>
            </a:pPr>
            <a:r>
              <a:rPr lang="en-US" kern="1200" spc="150" baseline="0">
                <a:latin typeface="+mj-lt"/>
                <a:ea typeface="+mn-ea"/>
                <a:cs typeface="+mn-cs"/>
              </a:rPr>
              <a:t>Presentation Title</a:t>
            </a:r>
          </a:p>
        </p:txBody>
      </p:sp>
      <p:sp>
        <p:nvSpPr>
          <p:cNvPr id="35" name="Slide Number Placeholder 34">
            <a:extLst>
              <a:ext uri="{FF2B5EF4-FFF2-40B4-BE49-F238E27FC236}">
                <a16:creationId xmlns:a16="http://schemas.microsoft.com/office/drawing/2014/main" xmlns="" id="{6F05ADB0-C4C0-4EB9-ACD6-D5D69C07C06E}"/>
              </a:ext>
            </a:extLst>
          </p:cNvPr>
          <p:cNvSpPr>
            <a:spLocks noGrp="1"/>
          </p:cNvSpPr>
          <p:nvPr>
            <p:ph type="sldNum" sz="quarter" idx="12"/>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a:solidFill>
                  <a:srgbClr val="FFFFFF"/>
                </a:solidFill>
              </a:rPr>
              <a:pPr>
                <a:spcAft>
                  <a:spcPts val="600"/>
                </a:spcAft>
              </a:pPr>
              <a:t>10</a:t>
            </a:fld>
            <a:endParaRPr lang="en-US">
              <a:solidFill>
                <a:srgbClr val="FFFFFF"/>
              </a:solidFill>
            </a:endParaRPr>
          </a:p>
        </p:txBody>
      </p:sp>
      <p:sp>
        <p:nvSpPr>
          <p:cNvPr id="5" name="Content Placeholder 4">
            <a:extLst>
              <a:ext uri="{FF2B5EF4-FFF2-40B4-BE49-F238E27FC236}">
                <a16:creationId xmlns:a16="http://schemas.microsoft.com/office/drawing/2014/main" xmlns="" id="{5755816F-F516-477A-8EF2-D8CA20267590}"/>
              </a:ext>
            </a:extLst>
          </p:cNvPr>
          <p:cNvSpPr>
            <a:spLocks noGrp="1"/>
          </p:cNvSpPr>
          <p:nvPr>
            <p:ph idx="1"/>
          </p:nvPr>
        </p:nvSpPr>
        <p:spPr>
          <a:xfrm>
            <a:off x="7386762" y="3928342"/>
            <a:ext cx="4162319" cy="2285000"/>
          </a:xfrm>
        </p:spPr>
        <p:txBody>
          <a:bodyPr>
            <a:normAutofit/>
          </a:bodyPr>
          <a:lstStyle/>
          <a:p>
            <a:endParaRPr lang="en-US" dirty="0"/>
          </a:p>
        </p:txBody>
      </p:sp>
    </p:spTree>
    <p:extLst>
      <p:ext uri="{BB962C8B-B14F-4D97-AF65-F5344CB8AC3E}">
        <p14:creationId xmlns:p14="http://schemas.microsoft.com/office/powerpoint/2010/main" val="798203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FDE6B89-9484-4E50-8387-C55E031D8549}"/>
              </a:ext>
            </a:extLst>
          </p:cNvPr>
          <p:cNvSpPr>
            <a:spLocks noGrp="1"/>
          </p:cNvSpPr>
          <p:nvPr>
            <p:ph type="title"/>
          </p:nvPr>
        </p:nvSpPr>
        <p:spPr>
          <a:xfrm>
            <a:off x="787178" y="1475399"/>
            <a:ext cx="6623040" cy="791861"/>
          </a:xfrm>
        </p:spPr>
        <p:txBody>
          <a:bodyPr>
            <a:normAutofit fontScale="90000"/>
          </a:bodyPr>
          <a:lstStyle/>
          <a:p>
            <a:r>
              <a:rPr lang="en-US" dirty="0"/>
              <a:t>Agenda</a:t>
            </a:r>
          </a:p>
        </p:txBody>
      </p:sp>
      <p:sp>
        <p:nvSpPr>
          <p:cNvPr id="5" name="Content Placeholder 4">
            <a:extLst>
              <a:ext uri="{FF2B5EF4-FFF2-40B4-BE49-F238E27FC236}">
                <a16:creationId xmlns:a16="http://schemas.microsoft.com/office/drawing/2014/main" xmlns="" id="{30EB58E2-A9A0-481A-8B5B-381B836CE40B}"/>
              </a:ext>
            </a:extLst>
          </p:cNvPr>
          <p:cNvSpPr>
            <a:spLocks noGrp="1"/>
          </p:cNvSpPr>
          <p:nvPr>
            <p:ph idx="1"/>
          </p:nvPr>
        </p:nvSpPr>
        <p:spPr>
          <a:xfrm>
            <a:off x="787179" y="2502047"/>
            <a:ext cx="6623039" cy="3030599"/>
          </a:xfrm>
        </p:spPr>
        <p:txBody>
          <a:bodyPr>
            <a:normAutofit fontScale="85000" lnSpcReduction="20000"/>
          </a:bodyPr>
          <a:lstStyle/>
          <a:p>
            <a:pPr marL="342900" indent="-342900">
              <a:buFont typeface="Wingdings" panose="020B0503020204020204" pitchFamily="34" charset="0"/>
              <a:buChar char="Ø"/>
            </a:pPr>
            <a:r>
              <a:rPr lang="en-US" dirty="0">
                <a:ea typeface="Meiryo"/>
              </a:rPr>
              <a:t>OBJECTIVES</a:t>
            </a:r>
          </a:p>
          <a:p>
            <a:pPr marL="342900" indent="-342900">
              <a:buFont typeface="Wingdings" panose="020B0503020204020204" pitchFamily="34" charset="0"/>
              <a:buChar char="Ø"/>
            </a:pPr>
            <a:r>
              <a:rPr lang="en-US" dirty="0">
                <a:ea typeface="+mn-lt"/>
                <a:cs typeface="+mn-lt"/>
              </a:rPr>
              <a:t>STAGES FOR CONDUCTING THE DESIRED ANALYSIS</a:t>
            </a:r>
          </a:p>
          <a:p>
            <a:pPr marL="342900" indent="-342900">
              <a:buFont typeface="Wingdings" panose="020B0503020204020204" pitchFamily="34" charset="0"/>
              <a:buChar char="Ø"/>
            </a:pPr>
            <a:r>
              <a:rPr lang="en-US" dirty="0">
                <a:ea typeface="Meiryo"/>
              </a:rPr>
              <a:t>FINDINGS</a:t>
            </a:r>
          </a:p>
          <a:p>
            <a:pPr marL="342900" indent="-342900">
              <a:buFont typeface="Wingdings" panose="020B0503020204020204" pitchFamily="34" charset="0"/>
              <a:buChar char="Ø"/>
            </a:pPr>
            <a:r>
              <a:rPr lang="en-US" dirty="0">
                <a:ea typeface="+mn-lt"/>
                <a:cs typeface="+mn-lt"/>
              </a:rPr>
              <a:t>DECISION TREE &amp; NEURAL NETWORK</a:t>
            </a:r>
            <a:endParaRPr lang="en-US" dirty="0">
              <a:ea typeface="Meiryo"/>
            </a:endParaRPr>
          </a:p>
          <a:p>
            <a:pPr marL="342900" indent="-342900">
              <a:buFont typeface="Wingdings" panose="020B0503020204020204" pitchFamily="34" charset="0"/>
              <a:buChar char="Ø"/>
            </a:pPr>
            <a:r>
              <a:rPr lang="en-US" dirty="0">
                <a:ea typeface="+mn-lt"/>
                <a:cs typeface="+mn-lt"/>
              </a:rPr>
              <a:t>MODEL COMAPRISION </a:t>
            </a:r>
          </a:p>
          <a:p>
            <a:pPr marL="342900" indent="-342900">
              <a:buFont typeface="Wingdings" panose="020B0503020204020204" pitchFamily="34" charset="0"/>
              <a:buChar char="Ø"/>
            </a:pPr>
            <a:r>
              <a:rPr lang="en-US" dirty="0">
                <a:ea typeface="+mn-lt"/>
                <a:cs typeface="+mn-lt"/>
              </a:rPr>
              <a:t>CONCLUSION</a:t>
            </a:r>
          </a:p>
          <a:p>
            <a:pPr marL="342900" indent="-342900">
              <a:buFont typeface="Wingdings" panose="020B0503020204020204" pitchFamily="34" charset="0"/>
              <a:buChar char="Ø"/>
            </a:pPr>
            <a:endParaRPr lang="en-US" dirty="0">
              <a:ea typeface="+mn-lt"/>
              <a:cs typeface="+mn-lt"/>
            </a:endParaRPr>
          </a:p>
        </p:txBody>
      </p:sp>
      <p:pic>
        <p:nvPicPr>
          <p:cNvPr id="29" name="Picture Placeholder 28" descr="Dashboard Digital Finance">
            <a:extLst>
              <a:ext uri="{FF2B5EF4-FFF2-40B4-BE49-F238E27FC236}">
                <a16:creationId xmlns:a16="http://schemas.microsoft.com/office/drawing/2014/main" xmlns="" id="{5924239E-C490-438F-B9C9-111D931D0846}"/>
              </a:ext>
            </a:extLst>
          </p:cNvPr>
          <p:cNvPicPr>
            <a:picLocks noGrp="1" noChangeAspect="1"/>
          </p:cNvPicPr>
          <p:nvPr>
            <p:ph type="pic" sz="quarter" idx="13"/>
          </p:nvPr>
        </p:nvPicPr>
        <p:blipFill rotWithShape="1">
          <a:blip r:embed="rId5">
            <a:extLst>
              <a:ext uri="{28A0092B-C50C-407E-A947-70E740481C1C}">
                <a14:useLocalDpi xmlns:a14="http://schemas.microsoft.com/office/drawing/2010/main" val="0"/>
              </a:ext>
            </a:extLst>
          </a:blip>
          <a:srcRect/>
          <a:stretch/>
        </p:blipFill>
        <p:spPr>
          <a:xfrm>
            <a:off x="8194348" y="1085431"/>
            <a:ext cx="3997652" cy="5037857"/>
          </a:xfrm>
        </p:spPr>
      </p:pic>
      <p:sp>
        <p:nvSpPr>
          <p:cNvPr id="23" name="Footer Placeholder 22">
            <a:extLst>
              <a:ext uri="{FF2B5EF4-FFF2-40B4-BE49-F238E27FC236}">
                <a16:creationId xmlns:a16="http://schemas.microsoft.com/office/drawing/2014/main" xmlns="" id="{C50BB1C4-223C-42B9-AF6A-F40E305B1A0E}"/>
              </a:ext>
            </a:extLst>
          </p:cNvPr>
          <p:cNvSpPr>
            <a:spLocks noGrp="1"/>
          </p:cNvSpPr>
          <p:nvPr>
            <p:ph type="ftr" sz="quarter" idx="11"/>
          </p:nvPr>
        </p:nvSpPr>
        <p:spPr>
          <a:xfrm>
            <a:off x="787178" y="6309360"/>
            <a:ext cx="6623040" cy="457200"/>
          </a:xfrm>
        </p:spPr>
        <p:txBody>
          <a:bodyPr/>
          <a:lstStyle/>
          <a:p>
            <a:endParaRPr lang="en-US" dirty="0"/>
          </a:p>
        </p:txBody>
      </p:sp>
      <p:sp>
        <p:nvSpPr>
          <p:cNvPr id="24" name="Slide Number Placeholder 23">
            <a:extLst>
              <a:ext uri="{FF2B5EF4-FFF2-40B4-BE49-F238E27FC236}">
                <a16:creationId xmlns:a16="http://schemas.microsoft.com/office/drawing/2014/main" xmlns="" id="{29B547D4-09F9-49AB-B5C7-2EDDB233C78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2</a:t>
            </a:fld>
            <a:endParaRPr lang="en-US"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01075" y="5410200"/>
            <a:ext cx="609600" cy="609600"/>
          </a:xfrm>
          <a:prstGeom prst="rect">
            <a:avLst/>
          </a:prstGeom>
        </p:spPr>
      </p:pic>
    </p:spTree>
    <p:extLst>
      <p:ext uri="{BB962C8B-B14F-4D97-AF65-F5344CB8AC3E}">
        <p14:creationId xmlns:p14="http://schemas.microsoft.com/office/powerpoint/2010/main" val="33182995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473"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FDE6B89-9484-4E50-8387-C55E031D8549}"/>
              </a:ext>
            </a:extLst>
          </p:cNvPr>
          <p:cNvSpPr>
            <a:spLocks noGrp="1"/>
          </p:cNvSpPr>
          <p:nvPr>
            <p:ph type="title"/>
          </p:nvPr>
        </p:nvSpPr>
        <p:spPr>
          <a:xfrm>
            <a:off x="235635" y="1330256"/>
            <a:ext cx="6623040" cy="791861"/>
          </a:xfrm>
        </p:spPr>
        <p:txBody>
          <a:bodyPr>
            <a:normAutofit fontScale="90000"/>
          </a:bodyPr>
          <a:lstStyle/>
          <a:p>
            <a:r>
              <a:rPr lang="en-US" b="0" dirty="0">
                <a:ea typeface="Meiryo"/>
              </a:rPr>
              <a:t>OBJECTIVES</a:t>
            </a:r>
          </a:p>
        </p:txBody>
      </p:sp>
      <p:sp>
        <p:nvSpPr>
          <p:cNvPr id="5" name="Content Placeholder 4">
            <a:extLst>
              <a:ext uri="{FF2B5EF4-FFF2-40B4-BE49-F238E27FC236}">
                <a16:creationId xmlns:a16="http://schemas.microsoft.com/office/drawing/2014/main" xmlns="" id="{30EB58E2-A9A0-481A-8B5B-381B836CE40B}"/>
              </a:ext>
            </a:extLst>
          </p:cNvPr>
          <p:cNvSpPr>
            <a:spLocks noGrp="1"/>
          </p:cNvSpPr>
          <p:nvPr>
            <p:ph idx="1"/>
          </p:nvPr>
        </p:nvSpPr>
        <p:spPr>
          <a:xfrm>
            <a:off x="787179" y="2502047"/>
            <a:ext cx="6623039" cy="3030599"/>
          </a:xfrm>
        </p:spPr>
        <p:txBody>
          <a:bodyPr>
            <a:normAutofit/>
          </a:bodyPr>
          <a:lstStyle/>
          <a:p>
            <a:pPr marL="342900" indent="-342900">
              <a:buFont typeface="Wingdings" panose="020B0503020204020204" pitchFamily="34" charset="0"/>
              <a:buChar char="Ø"/>
            </a:pPr>
            <a:r>
              <a:rPr lang="en-US" dirty="0">
                <a:ea typeface="+mn-lt"/>
                <a:cs typeface="+mn-lt"/>
              </a:rPr>
              <a:t>This analysis of the breast cancer data set aims to determine which characteristics are most useful in the prediction. It also aims to find which model is performing better with good accuracy.</a:t>
            </a:r>
          </a:p>
        </p:txBody>
      </p:sp>
      <p:sp>
        <p:nvSpPr>
          <p:cNvPr id="23" name="Footer Placeholder 22">
            <a:extLst>
              <a:ext uri="{FF2B5EF4-FFF2-40B4-BE49-F238E27FC236}">
                <a16:creationId xmlns:a16="http://schemas.microsoft.com/office/drawing/2014/main" xmlns="" id="{C50BB1C4-223C-42B9-AF6A-F40E305B1A0E}"/>
              </a:ext>
            </a:extLst>
          </p:cNvPr>
          <p:cNvSpPr>
            <a:spLocks noGrp="1"/>
          </p:cNvSpPr>
          <p:nvPr>
            <p:ph type="ftr" sz="quarter" idx="11"/>
          </p:nvPr>
        </p:nvSpPr>
        <p:spPr>
          <a:xfrm>
            <a:off x="787178" y="6309360"/>
            <a:ext cx="6623040" cy="457200"/>
          </a:xfrm>
        </p:spPr>
        <p:txBody>
          <a:bodyPr/>
          <a:lstStyle/>
          <a:p>
            <a:endParaRPr lang="en-US" dirty="0"/>
          </a:p>
        </p:txBody>
      </p:sp>
      <p:sp>
        <p:nvSpPr>
          <p:cNvPr id="24" name="Slide Number Placeholder 23">
            <a:extLst>
              <a:ext uri="{FF2B5EF4-FFF2-40B4-BE49-F238E27FC236}">
                <a16:creationId xmlns:a16="http://schemas.microsoft.com/office/drawing/2014/main" xmlns="" id="{29B547D4-09F9-49AB-B5C7-2EDDB233C78D}"/>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3</a:t>
            </a:fld>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439025" y="5372100"/>
            <a:ext cx="609600" cy="609600"/>
          </a:xfrm>
          <a:prstGeom prst="rect">
            <a:avLst/>
          </a:prstGeom>
        </p:spPr>
      </p:pic>
    </p:spTree>
    <p:extLst>
      <p:ext uri="{BB962C8B-B14F-4D97-AF65-F5344CB8AC3E}">
        <p14:creationId xmlns:p14="http://schemas.microsoft.com/office/powerpoint/2010/main" val="39232920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21"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0EDB7E63-0AD5-451A-9802-48AB1D44E6A8}"/>
              </a:ext>
            </a:extLst>
          </p:cNvPr>
          <p:cNvSpPr>
            <a:spLocks noGrp="1"/>
          </p:cNvSpPr>
          <p:nvPr>
            <p:ph type="title"/>
          </p:nvPr>
        </p:nvSpPr>
        <p:spPr>
          <a:xfrm>
            <a:off x="5205915" y="673308"/>
            <a:ext cx="6457717" cy="1580890"/>
          </a:xfrm>
        </p:spPr>
        <p:txBody>
          <a:bodyPr>
            <a:normAutofit fontScale="90000"/>
          </a:bodyPr>
          <a:lstStyle/>
          <a:p>
            <a:r>
              <a:rPr lang="en-US" b="0" dirty="0">
                <a:ea typeface="+mj-lt"/>
                <a:cs typeface="+mj-lt"/>
              </a:rPr>
              <a:t>STAGES FOR CONDUCTING THE DESIRED ANALYSIS</a:t>
            </a:r>
            <a:endParaRPr lang="en-US" dirty="0">
              <a:ea typeface="+mj-lt"/>
              <a:cs typeface="+mj-lt"/>
            </a:endParaRPr>
          </a:p>
        </p:txBody>
      </p:sp>
      <p:sp>
        <p:nvSpPr>
          <p:cNvPr id="9" name="Content Placeholder 8">
            <a:extLst>
              <a:ext uri="{FF2B5EF4-FFF2-40B4-BE49-F238E27FC236}">
                <a16:creationId xmlns:a16="http://schemas.microsoft.com/office/drawing/2014/main" xmlns="" id="{469D770A-D8B9-4D5E-BB61-CD763E29DC55}"/>
              </a:ext>
            </a:extLst>
          </p:cNvPr>
          <p:cNvSpPr>
            <a:spLocks noGrp="1"/>
          </p:cNvSpPr>
          <p:nvPr>
            <p:ph idx="1"/>
          </p:nvPr>
        </p:nvSpPr>
        <p:spPr>
          <a:xfrm>
            <a:off x="5205918" y="2353586"/>
            <a:ext cx="6457717" cy="3767496"/>
          </a:xfrm>
        </p:spPr>
        <p:txBody>
          <a:bodyPr>
            <a:normAutofit fontScale="92500" lnSpcReduction="10000"/>
          </a:bodyPr>
          <a:lstStyle/>
          <a:p>
            <a:pPr>
              <a:lnSpc>
                <a:spcPct val="100000"/>
              </a:lnSpc>
              <a:spcBef>
                <a:spcPts val="1000"/>
              </a:spcBef>
            </a:pPr>
            <a:r>
              <a:rPr lang="en-US" b="1" dirty="0">
                <a:latin typeface="Times New Roman"/>
                <a:ea typeface="Meiryo"/>
                <a:cs typeface="Times New Roman"/>
              </a:rPr>
              <a:t>EDA:</a:t>
            </a:r>
            <a:endParaRPr lang="en-US" dirty="0">
              <a:ea typeface="+mn-lt"/>
              <a:cs typeface="+mn-lt"/>
            </a:endParaRPr>
          </a:p>
          <a:p>
            <a:pPr marL="285750" indent="-285750">
              <a:lnSpc>
                <a:spcPct val="100000"/>
              </a:lnSpc>
              <a:spcBef>
                <a:spcPts val="1000"/>
              </a:spcBef>
              <a:buFont typeface="Arial,Sans-Serif"/>
              <a:buChar char="•"/>
            </a:pPr>
            <a:r>
              <a:rPr lang="en-US" dirty="0">
                <a:latin typeface="Times New Roman"/>
                <a:ea typeface="Meiryo"/>
                <a:cs typeface="Times New Roman"/>
              </a:rPr>
              <a:t>File import </a:t>
            </a:r>
            <a:endParaRPr lang="en-US" dirty="0">
              <a:ea typeface="+mn-lt"/>
              <a:cs typeface="+mn-lt"/>
            </a:endParaRPr>
          </a:p>
          <a:p>
            <a:pPr marL="285750" indent="-285750">
              <a:lnSpc>
                <a:spcPct val="100000"/>
              </a:lnSpc>
              <a:spcBef>
                <a:spcPts val="1000"/>
              </a:spcBef>
              <a:buFont typeface="Arial,Sans-Serif"/>
              <a:buChar char="•"/>
            </a:pPr>
            <a:r>
              <a:rPr lang="en-US" dirty="0">
                <a:latin typeface="Times New Roman"/>
                <a:ea typeface="Meiryo"/>
                <a:cs typeface="Times New Roman"/>
              </a:rPr>
              <a:t>Stat Explore </a:t>
            </a:r>
            <a:endParaRPr lang="en-US" dirty="0">
              <a:ea typeface="+mn-lt"/>
              <a:cs typeface="+mn-lt"/>
            </a:endParaRPr>
          </a:p>
          <a:p>
            <a:pPr marL="285750" indent="-285750">
              <a:lnSpc>
                <a:spcPct val="100000"/>
              </a:lnSpc>
              <a:spcBef>
                <a:spcPts val="1000"/>
              </a:spcBef>
              <a:buFont typeface="Arial,Sans-Serif"/>
              <a:buChar char="•"/>
            </a:pPr>
            <a:r>
              <a:rPr lang="en-US" dirty="0">
                <a:latin typeface="Times New Roman"/>
                <a:ea typeface="Meiryo"/>
                <a:cs typeface="Times New Roman"/>
              </a:rPr>
              <a:t>Graph Explore </a:t>
            </a:r>
            <a:endParaRPr lang="en-US" dirty="0">
              <a:ea typeface="+mn-lt"/>
              <a:cs typeface="+mn-lt"/>
            </a:endParaRPr>
          </a:p>
          <a:p>
            <a:pPr marL="285750" indent="-285750">
              <a:lnSpc>
                <a:spcPct val="100000"/>
              </a:lnSpc>
              <a:spcBef>
                <a:spcPts val="1000"/>
              </a:spcBef>
              <a:buFont typeface="Arial,Sans-Serif"/>
              <a:buChar char="•"/>
            </a:pPr>
            <a:r>
              <a:rPr lang="en-US" dirty="0">
                <a:latin typeface="Times New Roman"/>
                <a:ea typeface="Meiryo"/>
                <a:cs typeface="Times New Roman"/>
              </a:rPr>
              <a:t>Data Partition </a:t>
            </a:r>
            <a:endParaRPr lang="en-US" dirty="0">
              <a:ea typeface="+mn-lt"/>
              <a:cs typeface="+mn-lt"/>
            </a:endParaRPr>
          </a:p>
          <a:p>
            <a:pPr marL="285750" indent="-285750">
              <a:lnSpc>
                <a:spcPct val="100000"/>
              </a:lnSpc>
              <a:spcBef>
                <a:spcPts val="1000"/>
              </a:spcBef>
              <a:buFont typeface="Arial,Sans-Serif"/>
              <a:buChar char="•"/>
            </a:pPr>
            <a:r>
              <a:rPr lang="en-US" dirty="0">
                <a:latin typeface="Times New Roman"/>
                <a:ea typeface="Meiryo"/>
                <a:cs typeface="Times New Roman"/>
              </a:rPr>
              <a:t>Impute</a:t>
            </a:r>
            <a:endParaRPr lang="en-US" dirty="0">
              <a:ea typeface="+mn-lt"/>
              <a:cs typeface="+mn-lt"/>
            </a:endParaRPr>
          </a:p>
          <a:p>
            <a:pPr marL="285750" indent="-285750">
              <a:lnSpc>
                <a:spcPct val="100000"/>
              </a:lnSpc>
              <a:spcBef>
                <a:spcPts val="1000"/>
              </a:spcBef>
              <a:buFont typeface="Arial,Sans-Serif"/>
              <a:buChar char="•"/>
            </a:pPr>
            <a:r>
              <a:rPr lang="en-US" dirty="0">
                <a:latin typeface="Times New Roman"/>
                <a:ea typeface="Meiryo"/>
                <a:cs typeface="Times New Roman"/>
              </a:rPr>
              <a:t>Transform Variables </a:t>
            </a:r>
            <a:endParaRPr lang="en-US" dirty="0">
              <a:ea typeface="+mn-lt"/>
              <a:cs typeface="+mn-lt"/>
            </a:endParaRPr>
          </a:p>
          <a:p>
            <a:pPr>
              <a:lnSpc>
                <a:spcPct val="100000"/>
              </a:lnSpc>
              <a:spcBef>
                <a:spcPts val="1000"/>
              </a:spcBef>
            </a:pPr>
            <a:r>
              <a:rPr lang="en-US" b="1" dirty="0">
                <a:latin typeface="Times New Roman"/>
                <a:ea typeface="Meiryo"/>
                <a:cs typeface="Times New Roman"/>
              </a:rPr>
              <a:t>Predictive Analytics :</a:t>
            </a:r>
            <a:endParaRPr lang="en-US" dirty="0">
              <a:ea typeface="+mn-lt"/>
              <a:cs typeface="+mn-lt"/>
            </a:endParaRPr>
          </a:p>
          <a:p>
            <a:pPr marL="285750" indent="-285750">
              <a:lnSpc>
                <a:spcPct val="100000"/>
              </a:lnSpc>
              <a:spcBef>
                <a:spcPts val="1000"/>
              </a:spcBef>
              <a:buFont typeface="Arial,Sans-Serif"/>
              <a:buChar char="•"/>
            </a:pPr>
            <a:r>
              <a:rPr lang="en-US" dirty="0">
                <a:latin typeface="Times New Roman"/>
                <a:ea typeface="Meiryo"/>
                <a:cs typeface="Times New Roman"/>
              </a:rPr>
              <a:t> Decision Tree</a:t>
            </a:r>
            <a:endParaRPr lang="en-US" dirty="0">
              <a:ea typeface="+mn-lt"/>
              <a:cs typeface="+mn-lt"/>
            </a:endParaRPr>
          </a:p>
          <a:p>
            <a:pPr marL="285750" indent="-285750">
              <a:lnSpc>
                <a:spcPct val="100000"/>
              </a:lnSpc>
              <a:spcBef>
                <a:spcPts val="1000"/>
              </a:spcBef>
              <a:buFont typeface="Arial,Sans-Serif"/>
              <a:buChar char="•"/>
            </a:pPr>
            <a:r>
              <a:rPr lang="en-US" dirty="0">
                <a:latin typeface="Times New Roman"/>
                <a:ea typeface="Meiryo"/>
                <a:cs typeface="Times New Roman"/>
              </a:rPr>
              <a:t>Neural network</a:t>
            </a:r>
            <a:endParaRPr lang="en-US" dirty="0">
              <a:ea typeface="+mn-lt"/>
              <a:cs typeface="+mn-lt"/>
            </a:endParaRPr>
          </a:p>
          <a:p>
            <a:pPr marL="285750" indent="-285750">
              <a:lnSpc>
                <a:spcPct val="100000"/>
              </a:lnSpc>
              <a:spcBef>
                <a:spcPts val="1000"/>
              </a:spcBef>
              <a:buFont typeface="Arial,Sans-Serif"/>
              <a:buChar char="•"/>
            </a:pPr>
            <a:r>
              <a:rPr lang="en-US" dirty="0">
                <a:latin typeface="Times New Roman"/>
                <a:ea typeface="Meiryo"/>
                <a:cs typeface="Times New Roman"/>
              </a:rPr>
              <a:t>Model Comparison</a:t>
            </a:r>
            <a:endParaRPr lang="en-US" dirty="0"/>
          </a:p>
        </p:txBody>
      </p:sp>
      <p:sp>
        <p:nvSpPr>
          <p:cNvPr id="22" name="Footer Placeholder 21">
            <a:extLst>
              <a:ext uri="{FF2B5EF4-FFF2-40B4-BE49-F238E27FC236}">
                <a16:creationId xmlns:a16="http://schemas.microsoft.com/office/drawing/2014/main" xmlns="" id="{A0C89215-7880-40F7-A389-2C9A09EE3692}"/>
              </a:ext>
            </a:extLst>
          </p:cNvPr>
          <p:cNvSpPr>
            <a:spLocks noGrp="1"/>
          </p:cNvSpPr>
          <p:nvPr>
            <p:ph type="ftr" sz="quarter" idx="11"/>
          </p:nvPr>
        </p:nvSpPr>
        <p:spPr>
          <a:xfrm>
            <a:off x="261906" y="6309360"/>
            <a:ext cx="4097030" cy="457200"/>
          </a:xfrm>
        </p:spPr>
        <p:txBody>
          <a:bodyPr/>
          <a:lstStyle/>
          <a:p>
            <a:r>
              <a:rPr lang="en-US" dirty="0"/>
              <a:t>Presentation Title</a:t>
            </a:r>
          </a:p>
        </p:txBody>
      </p:sp>
      <p:sp>
        <p:nvSpPr>
          <p:cNvPr id="23" name="Slide Number Placeholder 22">
            <a:extLst>
              <a:ext uri="{FF2B5EF4-FFF2-40B4-BE49-F238E27FC236}">
                <a16:creationId xmlns:a16="http://schemas.microsoft.com/office/drawing/2014/main" xmlns="" id="{1CFAACA4-65B8-42F6-BCD5-C3D1E8D95F2A}"/>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4</a:t>
            </a:fld>
            <a:endParaRPr lang="en-US" dirty="0"/>
          </a:p>
        </p:txBody>
      </p:sp>
      <p:pic>
        <p:nvPicPr>
          <p:cNvPr id="11" name="Picture 11" descr="Diagram&#10;&#10;Description automatically generated">
            <a:extLst>
              <a:ext uri="{FF2B5EF4-FFF2-40B4-BE49-F238E27FC236}">
                <a16:creationId xmlns:a16="http://schemas.microsoft.com/office/drawing/2014/main" xmlns="" id="{CEE7D490-D8B0-074E-8C13-67135CF40B47}"/>
              </a:ext>
            </a:extLst>
          </p:cNvPr>
          <p:cNvPicPr>
            <a:picLocks noChangeAspect="1"/>
          </p:cNvPicPr>
          <p:nvPr/>
        </p:nvPicPr>
        <p:blipFill>
          <a:blip r:embed="rId5"/>
          <a:stretch>
            <a:fillRect/>
          </a:stretch>
        </p:blipFill>
        <p:spPr>
          <a:xfrm>
            <a:off x="0" y="1407960"/>
            <a:ext cx="4673600" cy="3113164"/>
          </a:xfrm>
          <a:prstGeom prst="rect">
            <a:avLst/>
          </a:prstGeom>
        </p:spPr>
      </p:pic>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886700" y="4924425"/>
            <a:ext cx="609600" cy="609600"/>
          </a:xfrm>
          <a:prstGeom prst="rect">
            <a:avLst/>
          </a:prstGeom>
        </p:spPr>
      </p:pic>
    </p:spTree>
    <p:extLst>
      <p:ext uri="{BB962C8B-B14F-4D97-AF65-F5344CB8AC3E}">
        <p14:creationId xmlns:p14="http://schemas.microsoft.com/office/powerpoint/2010/main" val="11093322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96921"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xmlns="" id="{0EDB7E63-0AD5-451A-9802-48AB1D44E6A8}"/>
              </a:ext>
            </a:extLst>
          </p:cNvPr>
          <p:cNvSpPr>
            <a:spLocks noGrp="1"/>
          </p:cNvSpPr>
          <p:nvPr>
            <p:ph type="title"/>
          </p:nvPr>
        </p:nvSpPr>
        <p:spPr>
          <a:xfrm>
            <a:off x="5162372" y="85479"/>
            <a:ext cx="6457717" cy="1580890"/>
          </a:xfrm>
        </p:spPr>
        <p:txBody>
          <a:bodyPr>
            <a:normAutofit/>
          </a:bodyPr>
          <a:lstStyle/>
          <a:p>
            <a:r>
              <a:rPr lang="en-US" b="0" dirty="0">
                <a:ea typeface="+mj-lt"/>
                <a:cs typeface="+mj-lt"/>
              </a:rPr>
              <a:t>FINDINGS</a:t>
            </a:r>
            <a:endParaRPr lang="en-US" dirty="0"/>
          </a:p>
        </p:txBody>
      </p:sp>
      <p:pic>
        <p:nvPicPr>
          <p:cNvPr id="2" name="Picture 2" descr="Chart&#10;&#10;Description automatically generated">
            <a:extLst>
              <a:ext uri="{FF2B5EF4-FFF2-40B4-BE49-F238E27FC236}">
                <a16:creationId xmlns:a16="http://schemas.microsoft.com/office/drawing/2014/main" xmlns="" id="{0B37F455-9EB1-4DE9-3475-241AC729288E}"/>
              </a:ext>
            </a:extLst>
          </p:cNvPr>
          <p:cNvPicPr>
            <a:picLocks noGrp="1" noChangeAspect="1"/>
          </p:cNvPicPr>
          <p:nvPr>
            <p:ph idx="1"/>
          </p:nvPr>
        </p:nvPicPr>
        <p:blipFill>
          <a:blip r:embed="rId5"/>
          <a:stretch>
            <a:fillRect/>
          </a:stretch>
        </p:blipFill>
        <p:spPr>
          <a:xfrm>
            <a:off x="2547" y="1452"/>
            <a:ext cx="4686975" cy="3406277"/>
          </a:xfrm>
        </p:spPr>
      </p:pic>
      <p:sp>
        <p:nvSpPr>
          <p:cNvPr id="22" name="Footer Placeholder 21">
            <a:extLst>
              <a:ext uri="{FF2B5EF4-FFF2-40B4-BE49-F238E27FC236}">
                <a16:creationId xmlns:a16="http://schemas.microsoft.com/office/drawing/2014/main" xmlns="" id="{A0C89215-7880-40F7-A389-2C9A09EE3692}"/>
              </a:ext>
            </a:extLst>
          </p:cNvPr>
          <p:cNvSpPr>
            <a:spLocks noGrp="1"/>
          </p:cNvSpPr>
          <p:nvPr>
            <p:ph type="ftr" sz="quarter" idx="11"/>
          </p:nvPr>
        </p:nvSpPr>
        <p:spPr>
          <a:xfrm>
            <a:off x="261906" y="6309360"/>
            <a:ext cx="4097030" cy="457200"/>
          </a:xfrm>
        </p:spPr>
        <p:txBody>
          <a:bodyPr/>
          <a:lstStyle/>
          <a:p>
            <a:r>
              <a:rPr lang="en-US" dirty="0"/>
              <a:t>Presentation Title</a:t>
            </a:r>
          </a:p>
        </p:txBody>
      </p:sp>
      <p:sp>
        <p:nvSpPr>
          <p:cNvPr id="23" name="Slide Number Placeholder 22">
            <a:extLst>
              <a:ext uri="{FF2B5EF4-FFF2-40B4-BE49-F238E27FC236}">
                <a16:creationId xmlns:a16="http://schemas.microsoft.com/office/drawing/2014/main" xmlns="" id="{1CFAACA4-65B8-42F6-BCD5-C3D1E8D95F2A}"/>
              </a:ext>
            </a:extLst>
          </p:cNvPr>
          <p:cNvSpPr>
            <a:spLocks noGrp="1"/>
          </p:cNvSpPr>
          <p:nvPr>
            <p:ph type="sldNum" sz="quarter" idx="12"/>
          </p:nvPr>
        </p:nvSpPr>
        <p:spPr>
          <a:xfrm>
            <a:off x="10569202" y="6309360"/>
            <a:ext cx="979879" cy="457200"/>
          </a:xfrm>
        </p:spPr>
        <p:txBody>
          <a:bodyPr/>
          <a:lstStyle/>
          <a:p>
            <a:fld id="{FAEF9944-A4F6-4C59-AEBD-678D6480B8EA}" type="slidenum">
              <a:rPr lang="en-US" smtClean="0"/>
              <a:pPr/>
              <a:t>5</a:t>
            </a:fld>
            <a:endParaRPr lang="en-US" dirty="0"/>
          </a:p>
        </p:txBody>
      </p:sp>
      <p:pic>
        <p:nvPicPr>
          <p:cNvPr id="3" name="Picture 3" descr="Chart, scatter chart&#10;&#10;Description automatically generated">
            <a:extLst>
              <a:ext uri="{FF2B5EF4-FFF2-40B4-BE49-F238E27FC236}">
                <a16:creationId xmlns:a16="http://schemas.microsoft.com/office/drawing/2014/main" xmlns="" id="{F19A6CF6-9A84-18B7-A4F3-41A25037E2F7}"/>
              </a:ext>
            </a:extLst>
          </p:cNvPr>
          <p:cNvPicPr>
            <a:picLocks noChangeAspect="1"/>
          </p:cNvPicPr>
          <p:nvPr/>
        </p:nvPicPr>
        <p:blipFill>
          <a:blip r:embed="rId6"/>
          <a:stretch>
            <a:fillRect/>
          </a:stretch>
        </p:blipFill>
        <p:spPr>
          <a:xfrm>
            <a:off x="0" y="3417698"/>
            <a:ext cx="4615542" cy="3418947"/>
          </a:xfrm>
          <a:prstGeom prst="rect">
            <a:avLst/>
          </a:prstGeom>
        </p:spPr>
      </p:pic>
      <p:sp>
        <p:nvSpPr>
          <p:cNvPr id="4" name="TextBox 3">
            <a:extLst>
              <a:ext uri="{FF2B5EF4-FFF2-40B4-BE49-F238E27FC236}">
                <a16:creationId xmlns:a16="http://schemas.microsoft.com/office/drawing/2014/main" xmlns="" id="{1845CCDA-74DE-7A16-9C29-8E79CD2416E4}"/>
              </a:ext>
            </a:extLst>
          </p:cNvPr>
          <p:cNvSpPr txBox="1"/>
          <p:nvPr/>
        </p:nvSpPr>
        <p:spPr>
          <a:xfrm>
            <a:off x="5065485" y="1465942"/>
            <a:ext cx="677817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eiryo"/>
              </a:rPr>
              <a:t>The frequency of recurrence events in this case is 86 the target for this case of consideration is chosen as class</a:t>
            </a:r>
          </a:p>
          <a:p>
            <a:endParaRPr lang="en-US" dirty="0">
              <a:ea typeface="Meiryo"/>
            </a:endParaRPr>
          </a:p>
          <a:p>
            <a:r>
              <a:rPr lang="en-US" dirty="0">
                <a:ea typeface="Meiryo"/>
              </a:rPr>
              <a:t>The 3D scatter plot which is shown below is constructed by taking X as class, Y as Tumor size and Z as Age.</a:t>
            </a:r>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267700" y="4544369"/>
            <a:ext cx="609600" cy="609600"/>
          </a:xfrm>
          <a:prstGeom prst="rect">
            <a:avLst/>
          </a:prstGeom>
        </p:spPr>
      </p:pic>
    </p:spTree>
    <p:extLst>
      <p:ext uri="{BB962C8B-B14F-4D97-AF65-F5344CB8AC3E}">
        <p14:creationId xmlns:p14="http://schemas.microsoft.com/office/powerpoint/2010/main" val="6764724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17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xmlns="" id="{0786F82F-1B47-46ED-8EAE-53EF71E59E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xmlns="" id="{EF1BAF6F-6275-4646-9C59-331B29B955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31">
            <a:extLst>
              <a:ext uri="{FF2B5EF4-FFF2-40B4-BE49-F238E27FC236}">
                <a16:creationId xmlns:a16="http://schemas.microsoft.com/office/drawing/2014/main" xmlns="" id="{099405E2-1A96-4DBA-A9DC-4C2A1B421CA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xmlns="" id="{79855050-A75B-4DD0-9B56-8B1C7722D88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7235" y="758246"/>
            <a:ext cx="4658480" cy="538631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xmlns="" id="{0EDB7E63-0AD5-451A-9802-48AB1D44E6A8}"/>
              </a:ext>
            </a:extLst>
          </p:cNvPr>
          <p:cNvSpPr>
            <a:spLocks noGrp="1"/>
          </p:cNvSpPr>
          <p:nvPr>
            <p:ph type="title"/>
          </p:nvPr>
        </p:nvSpPr>
        <p:spPr>
          <a:xfrm>
            <a:off x="425204" y="-147090"/>
            <a:ext cx="3611029" cy="1862345"/>
          </a:xfrm>
        </p:spPr>
        <p:txBody>
          <a:bodyPr vert="horz" lIns="109728" tIns="109728" rIns="109728" bIns="91440" rtlCol="0" anchor="ctr">
            <a:normAutofit/>
          </a:bodyPr>
          <a:lstStyle/>
          <a:p>
            <a:r>
              <a:rPr lang="en-US" dirty="0">
                <a:ea typeface="Meiryo"/>
              </a:rPr>
              <a:t>DECISION TREE</a:t>
            </a:r>
            <a:endParaRPr lang="en-US" dirty="0"/>
          </a:p>
        </p:txBody>
      </p:sp>
      <p:sp>
        <p:nvSpPr>
          <p:cNvPr id="36" name="Rectangle 35">
            <a:extLst>
              <a:ext uri="{FF2B5EF4-FFF2-40B4-BE49-F238E27FC236}">
                <a16:creationId xmlns:a16="http://schemas.microsoft.com/office/drawing/2014/main" xmlns="" id="{2060C0F7-61A6-4E64-A77E-AFBD8112735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4684060" y="0"/>
            <a:ext cx="7507940" cy="7652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xmlns="" id="{1845CCDA-74DE-7A16-9C29-8E79CD2416E4}"/>
              </a:ext>
            </a:extLst>
          </p:cNvPr>
          <p:cNvSpPr txBox="1"/>
          <p:nvPr/>
        </p:nvSpPr>
        <p:spPr>
          <a:xfrm>
            <a:off x="238731" y="2440969"/>
            <a:ext cx="3616073" cy="2840139"/>
          </a:xfrm>
          <a:prstGeom prst="rect">
            <a:avLst/>
          </a:prstGeom>
        </p:spPr>
        <p:txBody>
          <a:bodyPr rot="0" spcFirstLastPara="0" vertOverflow="overflow" horzOverflow="overflow" vert="horz" lIns="109728" tIns="109728" rIns="109728" bIns="91440" numCol="1" spcCol="0" rtlCol="0" fromWordArt="0" anchor="t" anchorCtr="0" forceAA="0" compatLnSpc="1">
            <a:prstTxWarp prst="textNoShape">
              <a:avLst/>
            </a:prstTxWarp>
            <a:normAutofit/>
          </a:bodyPr>
          <a:lstStyle/>
          <a:p>
            <a:pPr>
              <a:lnSpc>
                <a:spcPct val="130000"/>
              </a:lnSpc>
              <a:spcBef>
                <a:spcPts val="930"/>
              </a:spcBef>
              <a:buFont typeface="Corbel" panose="020B0503020204020204" pitchFamily="34" charset="0"/>
            </a:pPr>
            <a:endParaRPr lang="en-US" sz="1300" spc="150" dirty="0">
              <a:solidFill>
                <a:schemeClr val="tx1">
                  <a:lumMod val="75000"/>
                  <a:lumOff val="25000"/>
                </a:schemeClr>
              </a:solidFill>
              <a:ea typeface="Meiryo"/>
            </a:endParaRPr>
          </a:p>
        </p:txBody>
      </p:sp>
      <p:pic>
        <p:nvPicPr>
          <p:cNvPr id="8" name="Picture 8" descr="Timeline&#10;&#10;Description automatically generated">
            <a:extLst>
              <a:ext uri="{FF2B5EF4-FFF2-40B4-BE49-F238E27FC236}">
                <a16:creationId xmlns:a16="http://schemas.microsoft.com/office/drawing/2014/main" xmlns="" id="{B67CBCAA-488C-5BAA-0B7B-2F96C9135B5F}"/>
              </a:ext>
            </a:extLst>
          </p:cNvPr>
          <p:cNvPicPr>
            <a:picLocks noGrp="1" noChangeAspect="1"/>
          </p:cNvPicPr>
          <p:nvPr>
            <p:ph idx="1"/>
          </p:nvPr>
        </p:nvPicPr>
        <p:blipFill>
          <a:blip r:embed="rId5"/>
          <a:stretch>
            <a:fillRect/>
          </a:stretch>
        </p:blipFill>
        <p:spPr>
          <a:xfrm>
            <a:off x="4824202" y="904077"/>
            <a:ext cx="7243492" cy="4657961"/>
          </a:xfrm>
          <a:prstGeom prst="rect">
            <a:avLst/>
          </a:prstGeom>
        </p:spPr>
      </p:pic>
      <p:sp>
        <p:nvSpPr>
          <p:cNvPr id="38" name="Rectangle 37">
            <a:extLst>
              <a:ext uri="{FF2B5EF4-FFF2-40B4-BE49-F238E27FC236}">
                <a16:creationId xmlns:a16="http://schemas.microsoft.com/office/drawing/2014/main" xmlns="" id="{BCF4857D-F003-4CA1-82AB-00900B1008B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6" y="6144564"/>
            <a:ext cx="4656246" cy="713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xmlns="" id="{DB791336-FCAA-4174-9303-B3F37486111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4715122" y="6167615"/>
            <a:ext cx="747382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xmlns="" id="{CA212158-300D-44D0-9CCE-472C3F669EE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xmlns="" id="{988521F4-D44A-42C5-9BDB-5CA25554098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65624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xmlns="" id="{5E6738EB-6FF0-4AF9-8462-57F4494B88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5" y="713436"/>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ooter Placeholder 21">
            <a:extLst>
              <a:ext uri="{FF2B5EF4-FFF2-40B4-BE49-F238E27FC236}">
                <a16:creationId xmlns:a16="http://schemas.microsoft.com/office/drawing/2014/main" xmlns="" id="{A0C89215-7880-40F7-A389-2C9A09EE3692}"/>
              </a:ext>
            </a:extLst>
          </p:cNvPr>
          <p:cNvSpPr>
            <a:spLocks noGrp="1"/>
          </p:cNvSpPr>
          <p:nvPr>
            <p:ph type="ftr" sz="quarter" idx="11"/>
          </p:nvPr>
        </p:nvSpPr>
        <p:spPr>
          <a:xfrm>
            <a:off x="5376670" y="6309360"/>
            <a:ext cx="4946592" cy="457200"/>
          </a:xfrm>
        </p:spPr>
        <p:txBody>
          <a:bodyPr vert="horz" lIns="109728" tIns="109728" rIns="109728" bIns="91440" rtlCol="0" anchor="ctr">
            <a:normAutofit/>
          </a:bodyPr>
          <a:lstStyle/>
          <a:p>
            <a:pPr>
              <a:spcAft>
                <a:spcPts val="600"/>
              </a:spcAft>
            </a:pPr>
            <a:endParaRPr lang="en-US" kern="1200" spc="150" baseline="0" dirty="0">
              <a:effectLst>
                <a:outerShdw blurRad="50800" dist="38100" dir="240000" algn="ctr" rotWithShape="0">
                  <a:prstClr val="black">
                    <a:alpha val="43000"/>
                  </a:prstClr>
                </a:outerShdw>
              </a:effectLst>
              <a:latin typeface="+mj-lt"/>
              <a:ea typeface="Meiryo"/>
            </a:endParaRPr>
          </a:p>
        </p:txBody>
      </p:sp>
      <p:sp>
        <p:nvSpPr>
          <p:cNvPr id="23" name="Slide Number Placeholder 22">
            <a:extLst>
              <a:ext uri="{FF2B5EF4-FFF2-40B4-BE49-F238E27FC236}">
                <a16:creationId xmlns:a16="http://schemas.microsoft.com/office/drawing/2014/main" xmlns="" id="{1CFAACA4-65B8-42F6-BCD5-C3D1E8D95F2A}"/>
              </a:ext>
            </a:extLst>
          </p:cNvPr>
          <p:cNvSpPr>
            <a:spLocks noGrp="1"/>
          </p:cNvSpPr>
          <p:nvPr>
            <p:ph type="sldNum" sz="quarter" idx="12"/>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smtClean="0"/>
              <a:pPr>
                <a:spcAft>
                  <a:spcPts val="600"/>
                </a:spcAft>
              </a:pPr>
              <a:t>6</a:t>
            </a:fld>
            <a:endParaRPr lang="en-US"/>
          </a:p>
        </p:txBody>
      </p:sp>
      <p:sp>
        <p:nvSpPr>
          <p:cNvPr id="9" name="TextBox 8">
            <a:extLst>
              <a:ext uri="{FF2B5EF4-FFF2-40B4-BE49-F238E27FC236}">
                <a16:creationId xmlns:a16="http://schemas.microsoft.com/office/drawing/2014/main" xmlns="" id="{06612F7D-59BD-4406-F067-CC2B0E6C8034}"/>
              </a:ext>
            </a:extLst>
          </p:cNvPr>
          <p:cNvSpPr txBox="1"/>
          <p:nvPr/>
        </p:nvSpPr>
        <p:spPr>
          <a:xfrm>
            <a:off x="130628" y="1843314"/>
            <a:ext cx="4426857"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eiryo"/>
              </a:rPr>
              <a:t>F1 Score tells about the model accuracy so the f1 score for this decision tree is 0.511 </a:t>
            </a:r>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846730" y="4817738"/>
            <a:ext cx="609600" cy="609600"/>
          </a:xfrm>
          <a:prstGeom prst="rect">
            <a:avLst/>
          </a:prstGeom>
        </p:spPr>
      </p:pic>
    </p:spTree>
    <p:extLst>
      <p:ext uri="{BB962C8B-B14F-4D97-AF65-F5344CB8AC3E}">
        <p14:creationId xmlns:p14="http://schemas.microsoft.com/office/powerpoint/2010/main" val="11577134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21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xmlns="" id="{0786F82F-1B47-46ED-8EAE-53EF71E59E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xmlns="" id="{EF1BAF6F-6275-4646-9C59-331B29B955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31">
            <a:extLst>
              <a:ext uri="{FF2B5EF4-FFF2-40B4-BE49-F238E27FC236}">
                <a16:creationId xmlns:a16="http://schemas.microsoft.com/office/drawing/2014/main" xmlns="" id="{099405E2-1A96-4DBA-A9DC-4C2A1B421CA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xmlns="" id="{79855050-A75B-4DD0-9B56-8B1C7722D88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7235" y="758246"/>
            <a:ext cx="4658480" cy="538631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xmlns="" id="{0EDB7E63-0AD5-451A-9802-48AB1D44E6A8}"/>
              </a:ext>
            </a:extLst>
          </p:cNvPr>
          <p:cNvSpPr>
            <a:spLocks noGrp="1"/>
          </p:cNvSpPr>
          <p:nvPr>
            <p:ph type="title"/>
          </p:nvPr>
        </p:nvSpPr>
        <p:spPr>
          <a:xfrm>
            <a:off x="425204" y="-147090"/>
            <a:ext cx="3611029" cy="1862345"/>
          </a:xfrm>
        </p:spPr>
        <p:txBody>
          <a:bodyPr vert="horz" lIns="109728" tIns="109728" rIns="109728" bIns="91440" rtlCol="0" anchor="ctr">
            <a:normAutofit/>
          </a:bodyPr>
          <a:lstStyle/>
          <a:p>
            <a:r>
              <a:rPr lang="en-US" dirty="0">
                <a:ea typeface="Meiryo"/>
              </a:rPr>
              <a:t>Neural Network</a:t>
            </a:r>
            <a:endParaRPr lang="en-US" dirty="0"/>
          </a:p>
        </p:txBody>
      </p:sp>
      <p:sp>
        <p:nvSpPr>
          <p:cNvPr id="36" name="Rectangle 35">
            <a:extLst>
              <a:ext uri="{FF2B5EF4-FFF2-40B4-BE49-F238E27FC236}">
                <a16:creationId xmlns:a16="http://schemas.microsoft.com/office/drawing/2014/main" xmlns="" id="{2060C0F7-61A6-4E64-A77E-AFBD8112735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4684060" y="0"/>
            <a:ext cx="7507940" cy="7652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xmlns="" id="{1845CCDA-74DE-7A16-9C29-8E79CD2416E4}"/>
              </a:ext>
            </a:extLst>
          </p:cNvPr>
          <p:cNvSpPr txBox="1"/>
          <p:nvPr/>
        </p:nvSpPr>
        <p:spPr>
          <a:xfrm>
            <a:off x="238731" y="2440969"/>
            <a:ext cx="3616073" cy="2840139"/>
          </a:xfrm>
          <a:prstGeom prst="rect">
            <a:avLst/>
          </a:prstGeom>
        </p:spPr>
        <p:txBody>
          <a:bodyPr rot="0" spcFirstLastPara="0" vertOverflow="overflow" horzOverflow="overflow" vert="horz" lIns="109728" tIns="109728" rIns="109728" bIns="91440" numCol="1" spcCol="0" rtlCol="0" fromWordArt="0" anchor="t" anchorCtr="0" forceAA="0" compatLnSpc="1">
            <a:prstTxWarp prst="textNoShape">
              <a:avLst/>
            </a:prstTxWarp>
            <a:normAutofit/>
          </a:bodyPr>
          <a:lstStyle/>
          <a:p>
            <a:pPr>
              <a:lnSpc>
                <a:spcPct val="130000"/>
              </a:lnSpc>
              <a:spcBef>
                <a:spcPts val="930"/>
              </a:spcBef>
              <a:buFont typeface="Corbel" panose="020B0503020204020204" pitchFamily="34" charset="0"/>
            </a:pPr>
            <a:endParaRPr lang="en-US" sz="1300" spc="150" dirty="0">
              <a:solidFill>
                <a:schemeClr val="tx1">
                  <a:lumMod val="75000"/>
                  <a:lumOff val="25000"/>
                </a:schemeClr>
              </a:solidFill>
              <a:ea typeface="Meiryo"/>
            </a:endParaRPr>
          </a:p>
        </p:txBody>
      </p:sp>
      <p:sp>
        <p:nvSpPr>
          <p:cNvPr id="38" name="Rectangle 37">
            <a:extLst>
              <a:ext uri="{FF2B5EF4-FFF2-40B4-BE49-F238E27FC236}">
                <a16:creationId xmlns:a16="http://schemas.microsoft.com/office/drawing/2014/main" xmlns="" id="{BCF4857D-F003-4CA1-82AB-00900B1008B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6" y="6144564"/>
            <a:ext cx="4656246" cy="713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xmlns="" id="{DB791336-FCAA-4174-9303-B3F37486111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4715122" y="6167615"/>
            <a:ext cx="747382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xmlns="" id="{CA212158-300D-44D0-9CCE-472C3F669EE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xmlns="" id="{988521F4-D44A-42C5-9BDB-5CA25554098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65624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xmlns="" id="{5E6738EB-6FF0-4AF9-8462-57F4494B88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5" y="713436"/>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ooter Placeholder 21">
            <a:extLst>
              <a:ext uri="{FF2B5EF4-FFF2-40B4-BE49-F238E27FC236}">
                <a16:creationId xmlns:a16="http://schemas.microsoft.com/office/drawing/2014/main" xmlns="" id="{A0C89215-7880-40F7-A389-2C9A09EE3692}"/>
              </a:ext>
            </a:extLst>
          </p:cNvPr>
          <p:cNvSpPr>
            <a:spLocks noGrp="1"/>
          </p:cNvSpPr>
          <p:nvPr>
            <p:ph type="ftr" sz="quarter" idx="11"/>
          </p:nvPr>
        </p:nvSpPr>
        <p:spPr>
          <a:xfrm>
            <a:off x="5376670" y="6309360"/>
            <a:ext cx="4946592" cy="457200"/>
          </a:xfrm>
        </p:spPr>
        <p:txBody>
          <a:bodyPr vert="horz" lIns="109728" tIns="109728" rIns="109728" bIns="91440" rtlCol="0" anchor="ctr">
            <a:normAutofit/>
          </a:bodyPr>
          <a:lstStyle/>
          <a:p>
            <a:pPr>
              <a:spcAft>
                <a:spcPts val="600"/>
              </a:spcAft>
            </a:pPr>
            <a:endParaRPr lang="en-US" kern="1200" spc="150" baseline="0" dirty="0">
              <a:effectLst>
                <a:outerShdw blurRad="50800" dist="38100" dir="240000" algn="ctr" rotWithShape="0">
                  <a:prstClr val="black">
                    <a:alpha val="43000"/>
                  </a:prstClr>
                </a:outerShdw>
              </a:effectLst>
              <a:latin typeface="+mj-lt"/>
              <a:ea typeface="Meiryo"/>
            </a:endParaRPr>
          </a:p>
        </p:txBody>
      </p:sp>
      <p:sp>
        <p:nvSpPr>
          <p:cNvPr id="23" name="Slide Number Placeholder 22">
            <a:extLst>
              <a:ext uri="{FF2B5EF4-FFF2-40B4-BE49-F238E27FC236}">
                <a16:creationId xmlns:a16="http://schemas.microsoft.com/office/drawing/2014/main" xmlns="" id="{1CFAACA4-65B8-42F6-BCD5-C3D1E8D95F2A}"/>
              </a:ext>
            </a:extLst>
          </p:cNvPr>
          <p:cNvSpPr>
            <a:spLocks noGrp="1"/>
          </p:cNvSpPr>
          <p:nvPr>
            <p:ph type="sldNum" sz="quarter" idx="12"/>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smtClean="0"/>
              <a:pPr>
                <a:spcAft>
                  <a:spcPts val="600"/>
                </a:spcAft>
              </a:pPr>
              <a:t>7</a:t>
            </a:fld>
            <a:endParaRPr lang="en-US"/>
          </a:p>
        </p:txBody>
      </p:sp>
      <p:sp>
        <p:nvSpPr>
          <p:cNvPr id="9" name="TextBox 8">
            <a:extLst>
              <a:ext uri="{FF2B5EF4-FFF2-40B4-BE49-F238E27FC236}">
                <a16:creationId xmlns:a16="http://schemas.microsoft.com/office/drawing/2014/main" xmlns="" id="{06612F7D-59BD-4406-F067-CC2B0E6C8034}"/>
              </a:ext>
            </a:extLst>
          </p:cNvPr>
          <p:cNvSpPr txBox="1"/>
          <p:nvPr/>
        </p:nvSpPr>
        <p:spPr>
          <a:xfrm>
            <a:off x="130628" y="1843314"/>
            <a:ext cx="442685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eiryo"/>
              </a:rPr>
              <a:t>F1 Score tells about the model accuracy so the f1 score </a:t>
            </a:r>
            <a:r>
              <a:rPr lang="en-US" dirty="0" smtClean="0">
                <a:ea typeface="Meiryo"/>
              </a:rPr>
              <a:t>is </a:t>
            </a:r>
            <a:r>
              <a:rPr lang="en-US" dirty="0">
                <a:ea typeface="Meiryo"/>
              </a:rPr>
              <a:t>0.535</a:t>
            </a:r>
            <a:endParaRPr lang="en-US" dirty="0"/>
          </a:p>
        </p:txBody>
      </p:sp>
      <p:pic>
        <p:nvPicPr>
          <p:cNvPr id="5" name="Picture 5" descr="Timeline&#10;&#10;Description automatically generated">
            <a:extLst>
              <a:ext uri="{FF2B5EF4-FFF2-40B4-BE49-F238E27FC236}">
                <a16:creationId xmlns:a16="http://schemas.microsoft.com/office/drawing/2014/main" xmlns="" id="{4ED92856-3073-A51F-7832-D8F1A0C600B7}"/>
              </a:ext>
            </a:extLst>
          </p:cNvPr>
          <p:cNvPicPr>
            <a:picLocks noGrp="1" noChangeAspect="1"/>
          </p:cNvPicPr>
          <p:nvPr>
            <p:ph idx="1"/>
          </p:nvPr>
        </p:nvPicPr>
        <p:blipFill>
          <a:blip r:embed="rId5"/>
          <a:stretch>
            <a:fillRect/>
          </a:stretch>
        </p:blipFill>
        <p:spPr>
          <a:xfrm>
            <a:off x="4872524" y="1061815"/>
            <a:ext cx="7269645" cy="5052010"/>
          </a:xfrm>
        </p:spPr>
      </p:pic>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57225" y="4976308"/>
            <a:ext cx="609600" cy="609600"/>
          </a:xfrm>
          <a:prstGeom prst="rect">
            <a:avLst/>
          </a:prstGeom>
        </p:spPr>
      </p:pic>
    </p:spTree>
    <p:extLst>
      <p:ext uri="{BB962C8B-B14F-4D97-AF65-F5344CB8AC3E}">
        <p14:creationId xmlns:p14="http://schemas.microsoft.com/office/powerpoint/2010/main" val="20066792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54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xmlns="" id="{0786F82F-1B47-46ED-8EAE-53EF71E59E9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718302" y="0"/>
            <a:ext cx="7473698"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xmlns="" id="{EF1BAF6F-6275-4646-9C59-331B29B9550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1257298"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Rectangle 31">
            <a:extLst>
              <a:ext uri="{FF2B5EF4-FFF2-40B4-BE49-F238E27FC236}">
                <a16:creationId xmlns:a16="http://schemas.microsoft.com/office/drawing/2014/main" xmlns="" id="{099405E2-1A96-4DBA-A9DC-4C2A1B421CA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xmlns="" id="{79855050-A75B-4DD0-9B56-8B1C7722D88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7235" y="758246"/>
            <a:ext cx="4658480" cy="538631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xmlns="" id="{0EDB7E63-0AD5-451A-9802-48AB1D44E6A8}"/>
              </a:ext>
            </a:extLst>
          </p:cNvPr>
          <p:cNvSpPr>
            <a:spLocks noGrp="1"/>
          </p:cNvSpPr>
          <p:nvPr>
            <p:ph type="title"/>
          </p:nvPr>
        </p:nvSpPr>
        <p:spPr>
          <a:xfrm>
            <a:off x="425204" y="-147090"/>
            <a:ext cx="3611029" cy="1862345"/>
          </a:xfrm>
        </p:spPr>
        <p:txBody>
          <a:bodyPr vert="horz" lIns="109728" tIns="109728" rIns="109728" bIns="91440" rtlCol="0" anchor="ctr">
            <a:normAutofit/>
          </a:bodyPr>
          <a:lstStyle/>
          <a:p>
            <a:r>
              <a:rPr lang="en-US" dirty="0">
                <a:ea typeface="Meiryo"/>
              </a:rPr>
              <a:t>Model Comparison</a:t>
            </a:r>
            <a:endParaRPr lang="en-US" dirty="0"/>
          </a:p>
        </p:txBody>
      </p:sp>
      <p:sp>
        <p:nvSpPr>
          <p:cNvPr id="36" name="Rectangle 35">
            <a:extLst>
              <a:ext uri="{FF2B5EF4-FFF2-40B4-BE49-F238E27FC236}">
                <a16:creationId xmlns:a16="http://schemas.microsoft.com/office/drawing/2014/main" xmlns="" id="{2060C0F7-61A6-4E64-A77E-AFBD8112735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4684060" y="0"/>
            <a:ext cx="7507940" cy="765228"/>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xmlns="" id="{1845CCDA-74DE-7A16-9C29-8E79CD2416E4}"/>
              </a:ext>
            </a:extLst>
          </p:cNvPr>
          <p:cNvSpPr txBox="1"/>
          <p:nvPr/>
        </p:nvSpPr>
        <p:spPr>
          <a:xfrm>
            <a:off x="238731" y="2440969"/>
            <a:ext cx="3616073" cy="2840139"/>
          </a:xfrm>
          <a:prstGeom prst="rect">
            <a:avLst/>
          </a:prstGeom>
        </p:spPr>
        <p:txBody>
          <a:bodyPr rot="0" spcFirstLastPara="0" vertOverflow="overflow" horzOverflow="overflow" vert="horz" lIns="109728" tIns="109728" rIns="109728" bIns="91440" numCol="1" spcCol="0" rtlCol="0" fromWordArt="0" anchor="t" anchorCtr="0" forceAA="0" compatLnSpc="1">
            <a:prstTxWarp prst="textNoShape">
              <a:avLst/>
            </a:prstTxWarp>
            <a:normAutofit/>
          </a:bodyPr>
          <a:lstStyle/>
          <a:p>
            <a:pPr>
              <a:lnSpc>
                <a:spcPct val="130000"/>
              </a:lnSpc>
              <a:spcBef>
                <a:spcPts val="930"/>
              </a:spcBef>
              <a:buFont typeface="Corbel" panose="020B0503020204020204" pitchFamily="34" charset="0"/>
            </a:pPr>
            <a:endParaRPr lang="en-US" sz="1300" spc="150" dirty="0">
              <a:solidFill>
                <a:schemeClr val="tx1">
                  <a:lumMod val="75000"/>
                  <a:lumOff val="25000"/>
                </a:schemeClr>
              </a:solidFill>
              <a:ea typeface="Meiryo"/>
            </a:endParaRPr>
          </a:p>
        </p:txBody>
      </p:sp>
      <p:sp>
        <p:nvSpPr>
          <p:cNvPr id="38" name="Rectangle 37">
            <a:extLst>
              <a:ext uri="{FF2B5EF4-FFF2-40B4-BE49-F238E27FC236}">
                <a16:creationId xmlns:a16="http://schemas.microsoft.com/office/drawing/2014/main" xmlns="" id="{BCF4857D-F003-4CA1-82AB-00900B1008B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6" y="6144564"/>
            <a:ext cx="4656246" cy="71343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xmlns="" id="{DB791336-FCAA-4174-9303-B3F37486111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4715122" y="6167615"/>
            <a:ext cx="7473828" cy="690385"/>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xmlns="" id="{CA212158-300D-44D0-9CCE-472C3F669EE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5" y="6109423"/>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xmlns="" id="{988521F4-D44A-42C5-9BDB-5CA25554098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656241" y="0"/>
            <a:ext cx="6400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xmlns="" id="{5E6738EB-6FF0-4AF9-8462-57F4494B88B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5" y="713436"/>
            <a:ext cx="12188951"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ooter Placeholder 21">
            <a:extLst>
              <a:ext uri="{FF2B5EF4-FFF2-40B4-BE49-F238E27FC236}">
                <a16:creationId xmlns:a16="http://schemas.microsoft.com/office/drawing/2014/main" xmlns="" id="{A0C89215-7880-40F7-A389-2C9A09EE3692}"/>
              </a:ext>
            </a:extLst>
          </p:cNvPr>
          <p:cNvSpPr>
            <a:spLocks noGrp="1"/>
          </p:cNvSpPr>
          <p:nvPr>
            <p:ph type="ftr" sz="quarter" idx="11"/>
          </p:nvPr>
        </p:nvSpPr>
        <p:spPr>
          <a:xfrm>
            <a:off x="5376670" y="6309360"/>
            <a:ext cx="4946592" cy="457200"/>
          </a:xfrm>
        </p:spPr>
        <p:txBody>
          <a:bodyPr vert="horz" lIns="109728" tIns="109728" rIns="109728" bIns="91440" rtlCol="0" anchor="ctr">
            <a:normAutofit/>
          </a:bodyPr>
          <a:lstStyle/>
          <a:p>
            <a:pPr>
              <a:spcAft>
                <a:spcPts val="600"/>
              </a:spcAft>
            </a:pPr>
            <a:endParaRPr lang="en-US" kern="1200" spc="150" baseline="0" dirty="0">
              <a:effectLst>
                <a:outerShdw blurRad="50800" dist="38100" dir="240000" algn="ctr" rotWithShape="0">
                  <a:prstClr val="black">
                    <a:alpha val="43000"/>
                  </a:prstClr>
                </a:outerShdw>
              </a:effectLst>
              <a:latin typeface="+mj-lt"/>
              <a:ea typeface="Meiryo"/>
            </a:endParaRPr>
          </a:p>
        </p:txBody>
      </p:sp>
      <p:sp>
        <p:nvSpPr>
          <p:cNvPr id="23" name="Slide Number Placeholder 22">
            <a:extLst>
              <a:ext uri="{FF2B5EF4-FFF2-40B4-BE49-F238E27FC236}">
                <a16:creationId xmlns:a16="http://schemas.microsoft.com/office/drawing/2014/main" xmlns="" id="{1CFAACA4-65B8-42F6-BCD5-C3D1E8D95F2A}"/>
              </a:ext>
            </a:extLst>
          </p:cNvPr>
          <p:cNvSpPr>
            <a:spLocks noGrp="1"/>
          </p:cNvSpPr>
          <p:nvPr>
            <p:ph type="sldNum" sz="quarter" idx="12"/>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smtClean="0"/>
              <a:pPr>
                <a:spcAft>
                  <a:spcPts val="600"/>
                </a:spcAft>
              </a:pPr>
              <a:t>8</a:t>
            </a:fld>
            <a:endParaRPr lang="en-US"/>
          </a:p>
        </p:txBody>
      </p:sp>
      <p:sp>
        <p:nvSpPr>
          <p:cNvPr id="9" name="TextBox 8">
            <a:extLst>
              <a:ext uri="{FF2B5EF4-FFF2-40B4-BE49-F238E27FC236}">
                <a16:creationId xmlns:a16="http://schemas.microsoft.com/office/drawing/2014/main" xmlns="" id="{06612F7D-59BD-4406-F067-CC2B0E6C8034}"/>
              </a:ext>
            </a:extLst>
          </p:cNvPr>
          <p:cNvSpPr txBox="1"/>
          <p:nvPr/>
        </p:nvSpPr>
        <p:spPr>
          <a:xfrm>
            <a:off x="130628" y="1843314"/>
            <a:ext cx="44268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pic>
        <p:nvPicPr>
          <p:cNvPr id="6" name="Picture 7" descr="Table&#10;&#10;Description automatically generated">
            <a:extLst>
              <a:ext uri="{FF2B5EF4-FFF2-40B4-BE49-F238E27FC236}">
                <a16:creationId xmlns:a16="http://schemas.microsoft.com/office/drawing/2014/main" xmlns="" id="{1E22690C-B0BA-9CAE-24BB-EB8AA86615F1}"/>
              </a:ext>
            </a:extLst>
          </p:cNvPr>
          <p:cNvPicPr>
            <a:picLocks noChangeAspect="1"/>
          </p:cNvPicPr>
          <p:nvPr/>
        </p:nvPicPr>
        <p:blipFill>
          <a:blip r:embed="rId5"/>
          <a:stretch>
            <a:fillRect/>
          </a:stretch>
        </p:blipFill>
        <p:spPr>
          <a:xfrm>
            <a:off x="4709886" y="160491"/>
            <a:ext cx="7474854" cy="2951989"/>
          </a:xfrm>
          <a:prstGeom prst="rect">
            <a:avLst/>
          </a:prstGeom>
        </p:spPr>
      </p:pic>
      <p:sp>
        <p:nvSpPr>
          <p:cNvPr id="8" name="TextBox 7">
            <a:extLst>
              <a:ext uri="{FF2B5EF4-FFF2-40B4-BE49-F238E27FC236}">
                <a16:creationId xmlns:a16="http://schemas.microsoft.com/office/drawing/2014/main" xmlns="" id="{63CECCF2-DA11-942D-2EB6-147ADDEA118F}"/>
              </a:ext>
            </a:extLst>
          </p:cNvPr>
          <p:cNvSpPr txBox="1"/>
          <p:nvPr/>
        </p:nvSpPr>
        <p:spPr>
          <a:xfrm>
            <a:off x="261256" y="2061028"/>
            <a:ext cx="3730171" cy="258532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eiryo"/>
              </a:rPr>
              <a:t>The calculated F1 score proves that Neural network model is much better than the decision tree model </a:t>
            </a:r>
          </a:p>
          <a:p>
            <a:endParaRPr lang="en-US" dirty="0">
              <a:ea typeface="Meiryo"/>
            </a:endParaRPr>
          </a:p>
          <a:p>
            <a:r>
              <a:rPr lang="en-US" dirty="0">
                <a:ea typeface="Meiryo"/>
              </a:rPr>
              <a:t>On the other hand, The model comparison node also provides the same results </a:t>
            </a:r>
            <a:r>
              <a:rPr lang="en-US" dirty="0" err="1">
                <a:ea typeface="Meiryo"/>
              </a:rPr>
              <a:t>I.e</a:t>
            </a:r>
            <a:r>
              <a:rPr lang="en-US" dirty="0">
                <a:ea typeface="Meiryo"/>
              </a:rPr>
              <a:t>, neural network is a better model.</a:t>
            </a:r>
          </a:p>
        </p:txBody>
      </p:sp>
      <p:pic>
        <p:nvPicPr>
          <p:cNvPr id="10" name="Picture 10" descr="A picture containing table&#10;&#10;Description automatically generated">
            <a:extLst>
              <a:ext uri="{FF2B5EF4-FFF2-40B4-BE49-F238E27FC236}">
                <a16:creationId xmlns:a16="http://schemas.microsoft.com/office/drawing/2014/main" xmlns="" id="{A6AB441D-00CD-A10E-D053-EBC5E67C0800}"/>
              </a:ext>
            </a:extLst>
          </p:cNvPr>
          <p:cNvPicPr>
            <a:picLocks noChangeAspect="1"/>
          </p:cNvPicPr>
          <p:nvPr/>
        </p:nvPicPr>
        <p:blipFill>
          <a:blip r:embed="rId6"/>
          <a:stretch>
            <a:fillRect/>
          </a:stretch>
        </p:blipFill>
        <p:spPr>
          <a:xfrm>
            <a:off x="4651829" y="3060972"/>
            <a:ext cx="7532913" cy="3631655"/>
          </a:xfrm>
          <a:prstGeom prst="rect">
            <a:avLst/>
          </a:prstGeom>
        </p:spPr>
      </p:pic>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3550004" y="4341551"/>
            <a:ext cx="609600" cy="609600"/>
          </a:xfrm>
          <a:prstGeom prst="rect">
            <a:avLst/>
          </a:prstGeom>
        </p:spPr>
      </p:pic>
    </p:spTree>
    <p:extLst>
      <p:ext uri="{BB962C8B-B14F-4D97-AF65-F5344CB8AC3E}">
        <p14:creationId xmlns:p14="http://schemas.microsoft.com/office/powerpoint/2010/main" val="296433877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880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xmlns="" id="{1ED69555-EE48-4B19-812B-4E1068DBF97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7573754" y="0"/>
            <a:ext cx="4618246" cy="68580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57">
            <a:extLst>
              <a:ext uri="{FF2B5EF4-FFF2-40B4-BE49-F238E27FC236}">
                <a16:creationId xmlns:a16="http://schemas.microsoft.com/office/drawing/2014/main" xmlns="" id="{57AEB73D-F521-4B19-820F-12DB6BCC840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4456113" y="31750"/>
            <a:ext cx="0" cy="1588"/>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sp>
        <p:nvSpPr>
          <p:cNvPr id="55" name="Rectangle 54">
            <a:extLst>
              <a:ext uri="{FF2B5EF4-FFF2-40B4-BE49-F238E27FC236}">
                <a16:creationId xmlns:a16="http://schemas.microsoft.com/office/drawing/2014/main" xmlns="" id="{6B72EEBA-3A5D-41CE-8465-A45A0F65674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4101215"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7" name="Rectangle 56">
            <a:extLst>
              <a:ext uri="{FF2B5EF4-FFF2-40B4-BE49-F238E27FC236}">
                <a16:creationId xmlns:a16="http://schemas.microsoft.com/office/drawing/2014/main" xmlns="" id="{EA164D6B-6878-4B9F-A2D0-985D39B17B4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xmlns="" id="{4413CD7F-736E-4AF7-AB2B-473CAA9E1D0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038768" y="-2946"/>
            <a:ext cx="11153231" cy="4727782"/>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xmlns="" id="{55EDA2F5-6B28-478B-9AC4-43FE41E2B3C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4724838"/>
            <a:ext cx="12192000" cy="134771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xmlns="" id="{701D712E-ABB9-4258-877D-9349C8577A0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4790620"/>
            <a:ext cx="1006766" cy="12161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xmlns="" id="{E7528E56-1447-4C98-882B-CE26279501A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a:off x="-2390232" y="3396997"/>
            <a:ext cx="6858002" cy="6400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ooter Placeholder 21">
            <a:extLst>
              <a:ext uri="{FF2B5EF4-FFF2-40B4-BE49-F238E27FC236}">
                <a16:creationId xmlns:a16="http://schemas.microsoft.com/office/drawing/2014/main" xmlns="" id="{A0C89215-7880-40F7-A389-2C9A09EE3692}"/>
              </a:ext>
            </a:extLst>
          </p:cNvPr>
          <p:cNvSpPr>
            <a:spLocks noGrp="1"/>
          </p:cNvSpPr>
          <p:nvPr>
            <p:ph type="ftr" sz="quarter" idx="11"/>
          </p:nvPr>
        </p:nvSpPr>
        <p:spPr>
          <a:xfrm>
            <a:off x="1635103" y="6309360"/>
            <a:ext cx="5227976" cy="457200"/>
          </a:xfrm>
        </p:spPr>
        <p:txBody>
          <a:bodyPr vert="horz" lIns="109728" tIns="109728" rIns="109728" bIns="91440" rtlCol="0" anchor="ctr">
            <a:normAutofit/>
          </a:bodyPr>
          <a:lstStyle/>
          <a:p>
            <a:pPr>
              <a:spcAft>
                <a:spcPts val="600"/>
              </a:spcAft>
            </a:pPr>
            <a:endParaRPr lang="en-US" sz="1200" kern="1200" spc="150" baseline="0" dirty="0">
              <a:solidFill>
                <a:schemeClr val="tx1">
                  <a:lumMod val="75000"/>
                  <a:lumOff val="25000"/>
                </a:schemeClr>
              </a:solidFill>
              <a:effectLst>
                <a:outerShdw blurRad="50800" dist="38100" dir="240000" algn="ctr" rotWithShape="0">
                  <a:prstClr val="black">
                    <a:alpha val="43000"/>
                  </a:prstClr>
                </a:outerShdw>
              </a:effectLst>
              <a:latin typeface="+mj-lt"/>
              <a:ea typeface="+mn-ea"/>
              <a:cs typeface="+mn-cs"/>
            </a:endParaRPr>
          </a:p>
        </p:txBody>
      </p:sp>
      <p:sp>
        <p:nvSpPr>
          <p:cNvPr id="23" name="Slide Number Placeholder 22">
            <a:extLst>
              <a:ext uri="{FF2B5EF4-FFF2-40B4-BE49-F238E27FC236}">
                <a16:creationId xmlns:a16="http://schemas.microsoft.com/office/drawing/2014/main" xmlns="" id="{1CFAACA4-65B8-42F6-BCD5-C3D1E8D95F2A}"/>
              </a:ext>
            </a:extLst>
          </p:cNvPr>
          <p:cNvSpPr>
            <a:spLocks noGrp="1"/>
          </p:cNvSpPr>
          <p:nvPr>
            <p:ph type="sldNum" sz="quarter" idx="12"/>
          </p:nvPr>
        </p:nvSpPr>
        <p:spPr>
          <a:xfrm>
            <a:off x="10569202" y="6309360"/>
            <a:ext cx="979879" cy="457200"/>
          </a:xfrm>
        </p:spPr>
        <p:txBody>
          <a:bodyPr vert="horz" lIns="109728" tIns="109728" rIns="109728" bIns="91440" rtlCol="0" anchor="b">
            <a:normAutofit/>
          </a:bodyPr>
          <a:lstStyle/>
          <a:p>
            <a:pPr>
              <a:spcAft>
                <a:spcPts val="600"/>
              </a:spcAft>
            </a:pPr>
            <a:fld id="{FAEF9944-A4F6-4C59-AEBD-678D6480B8EA}" type="slidenum">
              <a:rPr lang="en-US" smtClean="0"/>
              <a:pPr>
                <a:spcAft>
                  <a:spcPts val="600"/>
                </a:spcAft>
              </a:pPr>
              <a:t>9</a:t>
            </a:fld>
            <a:endParaRPr lang="en-US"/>
          </a:p>
        </p:txBody>
      </p:sp>
      <p:sp>
        <p:nvSpPr>
          <p:cNvPr id="4" name="TextBox 3">
            <a:extLst>
              <a:ext uri="{FF2B5EF4-FFF2-40B4-BE49-F238E27FC236}">
                <a16:creationId xmlns:a16="http://schemas.microsoft.com/office/drawing/2014/main" xmlns="" id="{1845CCDA-74DE-7A16-9C29-8E79CD2416E4}"/>
              </a:ext>
            </a:extLst>
          </p:cNvPr>
          <p:cNvSpPr txBox="1"/>
          <p:nvPr/>
        </p:nvSpPr>
        <p:spPr>
          <a:xfrm>
            <a:off x="238731" y="2440969"/>
            <a:ext cx="3616073" cy="2840139"/>
          </a:xfrm>
          <a:prstGeom prst="rect">
            <a:avLst/>
          </a:prstGeom>
        </p:spPr>
        <p:txBody>
          <a:bodyPr rot="0" spcFirstLastPara="0" vertOverflow="overflow" horzOverflow="overflow" vert="horz" lIns="109728" tIns="109728" rIns="109728" bIns="91440" numCol="1" spcCol="0" rtlCol="0" fromWordArt="0" anchor="t" anchorCtr="0" forceAA="0" compatLnSpc="1">
            <a:prstTxWarp prst="textNoShape">
              <a:avLst/>
            </a:prstTxWarp>
            <a:normAutofit/>
          </a:bodyPr>
          <a:lstStyle/>
          <a:p>
            <a:pPr>
              <a:lnSpc>
                <a:spcPct val="130000"/>
              </a:lnSpc>
              <a:spcBef>
                <a:spcPts val="930"/>
              </a:spcBef>
              <a:buFont typeface="Corbel" panose="020B0503020204020204" pitchFamily="34" charset="0"/>
            </a:pPr>
            <a:endParaRPr lang="en-US" sz="1300" spc="150" dirty="0">
              <a:solidFill>
                <a:schemeClr val="tx1">
                  <a:lumMod val="75000"/>
                  <a:lumOff val="25000"/>
                </a:schemeClr>
              </a:solidFill>
              <a:ea typeface="Meiryo"/>
            </a:endParaRPr>
          </a:p>
        </p:txBody>
      </p:sp>
      <p:sp>
        <p:nvSpPr>
          <p:cNvPr id="9" name="TextBox 8">
            <a:extLst>
              <a:ext uri="{FF2B5EF4-FFF2-40B4-BE49-F238E27FC236}">
                <a16:creationId xmlns:a16="http://schemas.microsoft.com/office/drawing/2014/main" xmlns="" id="{06612F7D-59BD-4406-F067-CC2B0E6C8034}"/>
              </a:ext>
            </a:extLst>
          </p:cNvPr>
          <p:cNvSpPr txBox="1"/>
          <p:nvPr/>
        </p:nvSpPr>
        <p:spPr>
          <a:xfrm>
            <a:off x="130628" y="1843314"/>
            <a:ext cx="442685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p>
        </p:txBody>
      </p:sp>
      <p:sp>
        <p:nvSpPr>
          <p:cNvPr id="8" name="TextBox 7">
            <a:extLst>
              <a:ext uri="{FF2B5EF4-FFF2-40B4-BE49-F238E27FC236}">
                <a16:creationId xmlns:a16="http://schemas.microsoft.com/office/drawing/2014/main" xmlns="" id="{63CECCF2-DA11-942D-2EB6-147ADDEA118F}"/>
              </a:ext>
            </a:extLst>
          </p:cNvPr>
          <p:cNvSpPr txBox="1"/>
          <p:nvPr/>
        </p:nvSpPr>
        <p:spPr>
          <a:xfrm>
            <a:off x="261256" y="2061028"/>
            <a:ext cx="373017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ea typeface="Meiryo"/>
            </a:endParaRPr>
          </a:p>
        </p:txBody>
      </p:sp>
      <p:sp>
        <p:nvSpPr>
          <p:cNvPr id="2" name="TextBox 1">
            <a:extLst>
              <a:ext uri="{FF2B5EF4-FFF2-40B4-BE49-F238E27FC236}">
                <a16:creationId xmlns:a16="http://schemas.microsoft.com/office/drawing/2014/main" xmlns="" id="{7609ECF1-B314-C737-10F7-DA0DA6BF949E}"/>
              </a:ext>
            </a:extLst>
          </p:cNvPr>
          <p:cNvSpPr txBox="1"/>
          <p:nvPr/>
        </p:nvSpPr>
        <p:spPr>
          <a:xfrm>
            <a:off x="1632857" y="297543"/>
            <a:ext cx="984068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600" b="1" dirty="0">
                <a:ea typeface="Meiryo"/>
              </a:rPr>
              <a:t>Conclusion</a:t>
            </a:r>
          </a:p>
        </p:txBody>
      </p:sp>
      <p:sp>
        <p:nvSpPr>
          <p:cNvPr id="3" name="TextBox 2">
            <a:extLst>
              <a:ext uri="{FF2B5EF4-FFF2-40B4-BE49-F238E27FC236}">
                <a16:creationId xmlns:a16="http://schemas.microsoft.com/office/drawing/2014/main" xmlns="" id="{1F490A18-C48A-A6C1-EDE0-736737A0CCE8}"/>
              </a:ext>
            </a:extLst>
          </p:cNvPr>
          <p:cNvSpPr txBox="1"/>
          <p:nvPr/>
        </p:nvSpPr>
        <p:spPr>
          <a:xfrm>
            <a:off x="2344056" y="1371600"/>
            <a:ext cx="7819120"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dirty="0">
                <a:ea typeface="+mn-lt"/>
                <a:cs typeface="+mn-lt"/>
              </a:rPr>
              <a:t>When the validating set of data is sorted and structured in descending order, neural networks perform more effectively in terms of score ranking result. Additionally, for this reason, we can assert that the neural network is a superior model to the decision tree.</a:t>
            </a:r>
            <a:endParaRPr lang="en-US" sz="2400" dirty="0">
              <a:ea typeface="Meiryo"/>
            </a:endParaRPr>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10825" y="3733800"/>
            <a:ext cx="609600" cy="609600"/>
          </a:xfrm>
          <a:prstGeom prst="rect">
            <a:avLst/>
          </a:prstGeom>
        </p:spPr>
      </p:pic>
    </p:spTree>
    <p:extLst>
      <p:ext uri="{BB962C8B-B14F-4D97-AF65-F5344CB8AC3E}">
        <p14:creationId xmlns:p14="http://schemas.microsoft.com/office/powerpoint/2010/main" val="16385732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12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ShojiVTI">
  <a:themeElements>
    <a:clrScheme name="Shoji">
      <a:dk1>
        <a:sysClr val="windowText" lastClr="000000"/>
      </a:dk1>
      <a:lt1>
        <a:sysClr val="window" lastClr="FFFFFF"/>
      </a:lt1>
      <a:dk2>
        <a:srgbClr val="595460"/>
      </a:dk2>
      <a:lt2>
        <a:srgbClr val="EBEDEB"/>
      </a:lt2>
      <a:accent1>
        <a:srgbClr val="97A7B8"/>
      </a:accent1>
      <a:accent2>
        <a:srgbClr val="A5B592"/>
      </a:accent2>
      <a:accent3>
        <a:srgbClr val="CED228"/>
      </a:accent3>
      <a:accent4>
        <a:srgbClr val="D1C499"/>
      </a:accent4>
      <a:accent5>
        <a:srgbClr val="BDB3B6"/>
      </a:accent5>
      <a:accent6>
        <a:srgbClr val="C5A98D"/>
      </a:accent6>
      <a:hlink>
        <a:srgbClr val="CC9900"/>
      </a:hlink>
      <a:folHlink>
        <a:srgbClr val="96A9A9"/>
      </a:folHlink>
    </a:clrScheme>
    <a:fontScheme name="Custom 7">
      <a:majorFont>
        <a:latin typeface="Meiryo"/>
        <a:ea typeface=""/>
        <a:cs typeface=""/>
      </a:majorFont>
      <a:minorFont>
        <a:latin typeface="Meiryo"/>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hojiVTI" id="{00D0DDEB-E771-48E5-9E96-0647434F08B1}" vid="{9D22D596-7FD0-4F89-958C-AD79A09491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6B374A7-2E79-4FEF-822D-2492B9AD907B}">
  <ds:schemaRefs>
    <ds:schemaRef ds:uri="http://schemas.microsoft.com/sharepoint/v3"/>
    <ds:schemaRef ds:uri="230e9df3-be65-4c73-a93b-d1236ebd677e"/>
    <ds:schemaRef ds:uri="http://purl.org/dc/terms/"/>
    <ds:schemaRef ds:uri="http://schemas.openxmlformats.org/package/2006/metadata/core-properties"/>
    <ds:schemaRef ds:uri="16c05727-aa75-4e4a-9b5f-8a80a1165891"/>
    <ds:schemaRef ds:uri="http://schemas.microsoft.com/office/2006/documentManagement/types"/>
    <ds:schemaRef ds:uri="http://schemas.microsoft.com/office/infopath/2007/PartnerControls"/>
    <ds:schemaRef ds:uri="http://purl.org/dc/elements/1.1/"/>
    <ds:schemaRef ds:uri="http://schemas.microsoft.com/office/2006/metadata/properties"/>
    <ds:schemaRef ds:uri="71af3243-3dd4-4a8d-8c0d-dd76da1f02a5"/>
    <ds:schemaRef ds:uri="http://www.w3.org/XML/1998/namespace"/>
    <ds:schemaRef ds:uri="http://purl.org/dc/dcmitype/"/>
  </ds:schemaRefs>
</ds:datastoreItem>
</file>

<file path=customXml/itemProps2.xml><?xml version="1.0" encoding="utf-8"?>
<ds:datastoreItem xmlns:ds="http://schemas.openxmlformats.org/officeDocument/2006/customXml" ds:itemID="{DA6507DE-E02C-4320-873D-704EA2AB6C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093A0A0-A69C-47FE-9FE5-21F06181BF4F}">
  <ds:schemaRefs>
    <ds:schemaRef ds:uri="http://schemas.microsoft.com/sharepoint/v3/contenttype/forms"/>
  </ds:schemaRefs>
</ds:datastoreItem>
</file>

<file path=docMetadata/LabelInfo.xml><?xml version="1.0" encoding="utf-8"?>
<clbl:labelList xmlns:clbl="http://schemas.microsoft.com/office/2020/mipLabelMetadata">
  <clbl:label id="{72f988bf-86f1-41af-91ab-2d7cd011db47}" enabled="0" method="" siteId="{72f988bf-86f1-41af-91ab-2d7cd011db47}" removed="1"/>
</clbl:labelList>
</file>

<file path=docProps/app.xml><?xml version="1.0" encoding="utf-8"?>
<Properties xmlns="http://schemas.openxmlformats.org/officeDocument/2006/extended-properties" xmlns:vt="http://schemas.openxmlformats.org/officeDocument/2006/docPropsVTypes">
  <Template/>
  <TotalTime>39</TotalTime>
  <Words>231</Words>
  <Application>Microsoft Office PowerPoint</Application>
  <PresentationFormat>Custom</PresentationFormat>
  <Paragraphs>63</Paragraphs>
  <Slides>10</Slides>
  <Notes>9</Notes>
  <HiddenSlides>0</HiddenSlides>
  <MMClips>9</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ShojiVTI</vt:lpstr>
      <vt:lpstr>BAN 210 – FINAL ASSESSMENT  TOPIC:  BREAST CANCER DATASET</vt:lpstr>
      <vt:lpstr>Agenda</vt:lpstr>
      <vt:lpstr>OBJECTIVES</vt:lpstr>
      <vt:lpstr>STAGES FOR CONDUCTING THE DESIRED ANALYSIS</vt:lpstr>
      <vt:lpstr>FINDINGS</vt:lpstr>
      <vt:lpstr>DECISION TREE</vt:lpstr>
      <vt:lpstr>Neural Network</vt:lpstr>
      <vt:lpstr>Model Comparison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Nishal</dc:creator>
  <cp:lastModifiedBy>KRUTAY</cp:lastModifiedBy>
  <cp:revision>201</cp:revision>
  <dcterms:created xsi:type="dcterms:W3CDTF">2022-08-08T14:27:39Z</dcterms:created>
  <dcterms:modified xsi:type="dcterms:W3CDTF">2022-08-08T16:34:26Z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